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6" r:id="rId3"/>
    <p:sldMasterId id="2147483682" r:id="rId4"/>
  </p:sldMasterIdLst>
  <p:notesMasterIdLst>
    <p:notesMasterId r:id="rId6"/>
  </p:notesMasterIdLst>
  <p:handoutMasterIdLst>
    <p:handoutMasterId r:id="rId31"/>
  </p:handoutMasterIdLst>
  <p:sldIdLst>
    <p:sldId id="1595" r:id="rId5"/>
    <p:sldId id="1597" r:id="rId7"/>
    <p:sldId id="1732" r:id="rId8"/>
    <p:sldId id="1697" r:id="rId9"/>
    <p:sldId id="1698" r:id="rId10"/>
    <p:sldId id="1731" r:id="rId11"/>
    <p:sldId id="1594" r:id="rId12"/>
    <p:sldId id="1682" r:id="rId13"/>
    <p:sldId id="1699" r:id="rId14"/>
    <p:sldId id="1684" r:id="rId15"/>
    <p:sldId id="1733" r:id="rId16"/>
    <p:sldId id="1726" r:id="rId17"/>
    <p:sldId id="1728" r:id="rId18"/>
    <p:sldId id="1729" r:id="rId19"/>
    <p:sldId id="1730" r:id="rId20"/>
    <p:sldId id="1754" r:id="rId21"/>
    <p:sldId id="1686" r:id="rId22"/>
    <p:sldId id="1702" r:id="rId23"/>
    <p:sldId id="1714" r:id="rId24"/>
    <p:sldId id="1734" r:id="rId25"/>
    <p:sldId id="1716" r:id="rId26"/>
    <p:sldId id="1691" r:id="rId27"/>
    <p:sldId id="1662" r:id="rId28"/>
    <p:sldId id="1690" r:id="rId29"/>
    <p:sldId id="970" r:id="rId30"/>
  </p:sldIdLst>
  <p:sldSz cx="12167870" cy="6659245"/>
  <p:notesSz cx="6858000" cy="91440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aJingL" initials="H" lastIdx="2" clrIdx="0"/>
  <p:cmAuthor id="7" name="Yudi SUN" initials="Y" lastIdx="4" clrIdx="6"/>
  <p:cmAuthor id="1" name="Yangshuo" initials="Y" lastIdx="2" clrIdx="0"/>
  <p:cmAuthor id="2" name="user" initials="u" lastIdx="4" clrIdx="0"/>
  <p:cmAuthor id="3" name="huxy" initials="h" lastIdx="1" clrIdx="2"/>
  <p:cmAuthor id="4" name="qmz" initials="q" lastIdx="5" clrIdx="3"/>
  <p:cmAuthor id="5" name="作者" initials="A" lastIdx="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6A0D"/>
    <a:srgbClr val="C9271C"/>
    <a:srgbClr val="CF0505"/>
    <a:srgbClr val="AC0404"/>
    <a:srgbClr val="E93636"/>
    <a:srgbClr val="ED5E5E"/>
    <a:srgbClr val="D91919"/>
    <a:srgbClr val="D80000"/>
    <a:srgbClr val="F60000"/>
    <a:srgbClr val="BE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80296" autoAdjust="0"/>
  </p:normalViewPr>
  <p:slideViewPr>
    <p:cSldViewPr snapToGrid="0" snapToObjects="1" showGuides="1">
      <p:cViewPr varScale="1">
        <p:scale>
          <a:sx n="82" d="100"/>
          <a:sy n="82" d="100"/>
        </p:scale>
        <p:origin x="177" y="48"/>
      </p:cViewPr>
      <p:guideLst>
        <p:guide pos="7116"/>
        <p:guide orient="horz" pos="697"/>
        <p:guide orient="horz" pos="390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3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6" Type="http://schemas.openxmlformats.org/officeDocument/2006/relationships/tags" Target="tags/tag15.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user\Desktop\&#19968;&#27425;&#39118;&#264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b="1"/>
              <a:t>一次风机电耗（</a:t>
            </a:r>
            <a:r>
              <a:rPr lang="en-US" altLang="zh-CN" b="1"/>
              <a:t>%</a:t>
            </a:r>
            <a:r>
              <a:rPr b="1"/>
              <a:t>）</a:t>
            </a:r>
            <a:endParaRPr b="1"/>
          </a:p>
        </c:rich>
      </c:tx>
      <c:layout>
        <c:manualLayout>
          <c:xMode val="edge"/>
          <c:yMode val="edge"/>
          <c:x val="0.387378094523631"/>
          <c:y val="0.0379310344827586"/>
        </c:manualLayout>
      </c:layout>
      <c:overlay val="0"/>
      <c:spPr>
        <a:noFill/>
        <a:ln>
          <a:noFill/>
        </a:ln>
        <a:effectLst/>
      </c:spPr>
    </c:title>
    <c:autoTitleDeleted val="0"/>
    <c:plotArea>
      <c:layout/>
      <c:barChart>
        <c:barDir val="col"/>
        <c:grouping val="clustered"/>
        <c:varyColors val="0"/>
        <c:ser>
          <c:idx val="0"/>
          <c:order val="0"/>
          <c:tx>
            <c:strRef>
              <c:f>[一次风机.xlsx]Sheet1!$B$9</c:f>
              <c:strCache>
                <c:ptCount val="1"/>
                <c:pt idx="0">
                  <c:v>1号机组</c:v>
                </c:pt>
              </c:strCache>
            </c:strRef>
          </c:tx>
          <c:spPr>
            <a:gradFill>
              <a:gsLst>
                <a:gs pos="0">
                  <a:srgbClr val="007BD3"/>
                </a:gs>
                <a:gs pos="100000">
                  <a:srgbClr val="034373"/>
                </a:gs>
              </a:gsLst>
              <a:lin ang="5400000" scaled="0"/>
            </a:gradFill>
            <a:ln>
              <a:noFill/>
            </a:ln>
            <a:effectLst/>
          </c:spPr>
          <c:invertIfNegative val="0"/>
          <c:dLbls>
            <c:delete val="1"/>
          </c:dLbls>
          <c:cat>
            <c:strRef>
              <c:f>[一次风机.xlsx]Sheet1!$C$8:$M$8</c:f>
              <c:strCache>
                <c:ptCount val="11"/>
                <c:pt idx="0">
                  <c:v>1月</c:v>
                </c:pt>
                <c:pt idx="1">
                  <c:v>2月</c:v>
                </c:pt>
                <c:pt idx="2">
                  <c:v>3月</c:v>
                </c:pt>
                <c:pt idx="3">
                  <c:v>4月</c:v>
                </c:pt>
                <c:pt idx="4">
                  <c:v>5月</c:v>
                </c:pt>
                <c:pt idx="5">
                  <c:v>6月</c:v>
                </c:pt>
                <c:pt idx="6">
                  <c:v>7月</c:v>
                </c:pt>
                <c:pt idx="7">
                  <c:v>8月</c:v>
                </c:pt>
                <c:pt idx="8">
                  <c:v>9月</c:v>
                </c:pt>
                <c:pt idx="9">
                  <c:v>10月</c:v>
                </c:pt>
                <c:pt idx="10">
                  <c:v>11月</c:v>
                </c:pt>
              </c:strCache>
            </c:strRef>
          </c:cat>
          <c:val>
            <c:numRef>
              <c:f>[一次风机.xlsx]Sheet1!$C$9:$M$9</c:f>
              <c:numCache>
                <c:formatCode>#0.00</c:formatCode>
                <c:ptCount val="11"/>
                <c:pt idx="0">
                  <c:v>0.4875</c:v>
                </c:pt>
                <c:pt idx="1">
                  <c:v>0.48</c:v>
                </c:pt>
                <c:pt idx="2">
                  <c:v>0.49</c:v>
                </c:pt>
                <c:pt idx="3">
                  <c:v>0.5283</c:v>
                </c:pt>
                <c:pt idx="4">
                  <c:v>0.51</c:v>
                </c:pt>
                <c:pt idx="5">
                  <c:v>0.4733</c:v>
                </c:pt>
                <c:pt idx="6">
                  <c:v>0.4539</c:v>
                </c:pt>
                <c:pt idx="7" c:formatCode="General">
                  <c:v>0.46</c:v>
                </c:pt>
                <c:pt idx="8">
                  <c:v>0.43</c:v>
                </c:pt>
                <c:pt idx="9" c:formatCode="General">
                  <c:v>0.42</c:v>
                </c:pt>
                <c:pt idx="10" c:formatCode="General">
                  <c:v>0.37</c:v>
                </c:pt>
              </c:numCache>
            </c:numRef>
          </c:val>
        </c:ser>
        <c:ser>
          <c:idx val="1"/>
          <c:order val="1"/>
          <c:tx>
            <c:strRef>
              <c:f>[一次风机.xlsx]Sheet1!$B$10</c:f>
              <c:strCache>
                <c:ptCount val="1"/>
                <c:pt idx="0">
                  <c:v>2号机组</c:v>
                </c:pt>
              </c:strCache>
            </c:strRef>
          </c:tx>
          <c:spPr>
            <a:gradFill>
              <a:gsLst>
                <a:gs pos="0">
                  <a:srgbClr val="14CD68"/>
                </a:gs>
                <a:gs pos="100000">
                  <a:srgbClr val="0B6E38"/>
                </a:gs>
              </a:gsLst>
              <a:lin ang="5400000" scaled="0"/>
            </a:gradFill>
            <a:ln>
              <a:noFill/>
            </a:ln>
            <a:effectLst/>
          </c:spPr>
          <c:invertIfNegative val="0"/>
          <c:dLbls>
            <c:delete val="1"/>
          </c:dLbls>
          <c:cat>
            <c:strRef>
              <c:f>[一次风机.xlsx]Sheet1!$C$8:$M$8</c:f>
              <c:strCache>
                <c:ptCount val="11"/>
                <c:pt idx="0">
                  <c:v>1月</c:v>
                </c:pt>
                <c:pt idx="1">
                  <c:v>2月</c:v>
                </c:pt>
                <c:pt idx="2">
                  <c:v>3月</c:v>
                </c:pt>
                <c:pt idx="3">
                  <c:v>4月</c:v>
                </c:pt>
                <c:pt idx="4">
                  <c:v>5月</c:v>
                </c:pt>
                <c:pt idx="5">
                  <c:v>6月</c:v>
                </c:pt>
                <c:pt idx="6">
                  <c:v>7月</c:v>
                </c:pt>
                <c:pt idx="7">
                  <c:v>8月</c:v>
                </c:pt>
                <c:pt idx="8">
                  <c:v>9月</c:v>
                </c:pt>
                <c:pt idx="9">
                  <c:v>10月</c:v>
                </c:pt>
                <c:pt idx="10">
                  <c:v>11月</c:v>
                </c:pt>
              </c:strCache>
            </c:strRef>
          </c:cat>
          <c:val>
            <c:numRef>
              <c:f>[一次风机.xlsx]Sheet1!$C$10:$M$10</c:f>
              <c:numCache>
                <c:formatCode>#0.00</c:formatCode>
                <c:ptCount val="11"/>
                <c:pt idx="0">
                  <c:v>0.5081</c:v>
                </c:pt>
                <c:pt idx="1">
                  <c:v>0.4875</c:v>
                </c:pt>
                <c:pt idx="2">
                  <c:v>0.48</c:v>
                </c:pt>
                <c:pt idx="3">
                  <c:v>0.5099</c:v>
                </c:pt>
                <c:pt idx="4">
                  <c:v>0.504</c:v>
                </c:pt>
                <c:pt idx="5">
                  <c:v>0.4965</c:v>
                </c:pt>
                <c:pt idx="6">
                  <c:v>0.5029</c:v>
                </c:pt>
                <c:pt idx="7" c:formatCode="General">
                  <c:v>0.52</c:v>
                </c:pt>
                <c:pt idx="8">
                  <c:v>0.49</c:v>
                </c:pt>
                <c:pt idx="9" c:formatCode="General">
                  <c:v>0.51</c:v>
                </c:pt>
                <c:pt idx="10" c:formatCode="General">
                  <c:v>0.47</c:v>
                </c:pt>
              </c:numCache>
            </c:numRef>
          </c:val>
        </c:ser>
        <c:dLbls>
          <c:showLegendKey val="0"/>
          <c:showVal val="0"/>
          <c:showCatName val="0"/>
          <c:showSerName val="0"/>
          <c:showPercent val="0"/>
          <c:showBubbleSize val="0"/>
        </c:dLbls>
        <c:gapWidth val="219"/>
        <c:overlap val="-27"/>
        <c:axId val="604925315"/>
        <c:axId val="557714735"/>
      </c:barChart>
      <c:catAx>
        <c:axId val="604925315"/>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57714735"/>
        <c:crosses val="autoZero"/>
        <c:auto val="1"/>
        <c:lblAlgn val="ctr"/>
        <c:lblOffset val="100"/>
        <c:noMultiLvlLbl val="0"/>
      </c:catAx>
      <c:valAx>
        <c:axId val="557714735"/>
        <c:scaling>
          <c:orientation val="minMax"/>
          <c:max val="0.55"/>
          <c:min val="0.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60492531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dTable>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b="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fld id="{67CC8442-0C69-9E48-8E6E-08839D546DC5}"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09806" y="1143000"/>
            <a:ext cx="5638388"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fld id="{A50E16CF-94E2-8D44-A8ED-87B35574785D}"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09600" y="1143000"/>
            <a:ext cx="5638800" cy="3086100"/>
          </a:xfrm>
        </p:spPr>
      </p:sp>
      <p:sp>
        <p:nvSpPr>
          <p:cNvPr id="3" name="Text Placeholder 2"/>
          <p:cNvSpPr>
            <a:spLocks noGrp="1"/>
          </p:cNvSpPr>
          <p:nvPr>
            <p:ph type="body" idx="3"/>
          </p:nvPr>
        </p:nvSpPr>
        <p:spPr/>
        <p:txBody>
          <a:bodyPr/>
          <a:lstStyle/>
          <a:p>
            <a:endParaRPr lang="en-US"/>
          </a:p>
        </p:txBody>
      </p:sp>
      <p:sp>
        <p:nvSpPr>
          <p:cNvPr id="4" name="Slide Number Placeholder 3"/>
          <p:cNvSpPr>
            <a:spLocks noGrp="1"/>
          </p:cNvSpPr>
          <p:nvPr>
            <p:ph type="sldNum" sz="quarter" idx="5"/>
          </p:nvPr>
        </p:nvSpPr>
        <p:spPr/>
        <p:txBody>
          <a:bodyPr/>
          <a:lstStyle/>
          <a:p>
            <a:fld id="{A50E16CF-94E2-8D44-A8ED-87B35574785D}"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幻灯片图像占位符 1"/>
          <p:cNvSpPr>
            <a:spLocks noGrp="1" noRot="1" noChangeAspect="1"/>
          </p:cNvSpPr>
          <p:nvPr>
            <p:ph type="sldImg" idx="2"/>
          </p:nvPr>
        </p:nvSpPr>
        <p:spPr>
          <a:xfrm>
            <a:off x="325438" y="1233488"/>
            <a:ext cx="6083300" cy="3330575"/>
          </a:xfrm>
        </p:spPr>
      </p:sp>
      <p:sp>
        <p:nvSpPr>
          <p:cNvPr id="1048593" name="文本占位符 2"/>
          <p:cNvSpPr>
            <a:spLocks noGrp="1"/>
          </p:cNvSpPr>
          <p:nvPr>
            <p:ph type="body" idx="3"/>
          </p:nvPr>
        </p:nvSpPr>
        <p:spPr/>
        <p:txBody>
          <a:bodyPr/>
          <a:lstStyle/>
          <a:p>
            <a:endParaRPr lang="zh-CN" altLang="en-US" dirty="0"/>
          </a:p>
          <a:p>
            <a:endParaRPr lang="zh-CN" altLang="en-US" dirty="0"/>
          </a:p>
        </p:txBody>
      </p:sp>
      <p:sp>
        <p:nvSpPr>
          <p:cNvPr id="2" name="Slide Number Placeholder 1"/>
          <p:cNvSpPr>
            <a:spLocks noGrp="1"/>
          </p:cNvSpPr>
          <p:nvPr>
            <p:ph type="sldNum" sz="quarter" idx="5"/>
          </p:nvPr>
        </p:nvSpPr>
        <p:spPr/>
        <p:txBody>
          <a:bodyPr/>
          <a:lstStyle/>
          <a:p>
            <a:fld id="{A50E16CF-94E2-8D44-A8ED-87B35574785D}"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幻灯片图像占位符 1"/>
          <p:cNvSpPr>
            <a:spLocks noGrp="1" noRot="1" noChangeAspect="1"/>
          </p:cNvSpPr>
          <p:nvPr>
            <p:ph type="sldImg" idx="2"/>
          </p:nvPr>
        </p:nvSpPr>
        <p:spPr>
          <a:xfrm>
            <a:off x="325438" y="1233488"/>
            <a:ext cx="6083300" cy="3330575"/>
          </a:xfrm>
        </p:spPr>
      </p:sp>
      <p:sp>
        <p:nvSpPr>
          <p:cNvPr id="1048593" name="文本占位符 2"/>
          <p:cNvSpPr>
            <a:spLocks noGrp="1"/>
          </p:cNvSpPr>
          <p:nvPr>
            <p:ph type="body" idx="3"/>
          </p:nvPr>
        </p:nvSpPr>
        <p:spPr/>
        <p:txBody>
          <a:bodyPr/>
          <a:lstStyle/>
          <a:p>
            <a:endParaRPr lang="zh-CN" altLang="en-US" dirty="0"/>
          </a:p>
          <a:p>
            <a:endParaRPr lang="zh-CN" altLang="en-US" dirty="0"/>
          </a:p>
        </p:txBody>
      </p:sp>
      <p:sp>
        <p:nvSpPr>
          <p:cNvPr id="2" name="Slide Number Placeholder 1"/>
          <p:cNvSpPr>
            <a:spLocks noGrp="1"/>
          </p:cNvSpPr>
          <p:nvPr>
            <p:ph type="sldNum" sz="quarter" idx="5"/>
          </p:nvPr>
        </p:nvSpPr>
        <p:spPr/>
        <p:txBody>
          <a:bodyPr/>
          <a:lstStyle/>
          <a:p>
            <a:fld id="{A50E16CF-94E2-8D44-A8ED-87B35574785D}"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幻灯片图像占位符 1"/>
          <p:cNvSpPr>
            <a:spLocks noGrp="1" noRot="1" noChangeAspect="1"/>
          </p:cNvSpPr>
          <p:nvPr>
            <p:ph type="sldImg" idx="2"/>
          </p:nvPr>
        </p:nvSpPr>
        <p:spPr>
          <a:xfrm>
            <a:off x="325438" y="1233488"/>
            <a:ext cx="6083300" cy="3330575"/>
          </a:xfrm>
        </p:spPr>
      </p:sp>
      <p:sp>
        <p:nvSpPr>
          <p:cNvPr id="1048593" name="文本占位符 2"/>
          <p:cNvSpPr>
            <a:spLocks noGrp="1"/>
          </p:cNvSpPr>
          <p:nvPr>
            <p:ph type="body" idx="3"/>
          </p:nvPr>
        </p:nvSpPr>
        <p:spPr/>
        <p:txBody>
          <a:bodyPr/>
          <a:lstStyle/>
          <a:p>
            <a:endParaRPr lang="zh-CN" altLang="en-US" dirty="0"/>
          </a:p>
          <a:p>
            <a:endParaRPr lang="zh-CN" altLang="en-US" dirty="0"/>
          </a:p>
        </p:txBody>
      </p:sp>
      <p:sp>
        <p:nvSpPr>
          <p:cNvPr id="2" name="Slide Number Placeholder 1"/>
          <p:cNvSpPr>
            <a:spLocks noGrp="1"/>
          </p:cNvSpPr>
          <p:nvPr>
            <p:ph type="sldNum" sz="quarter" idx="5"/>
          </p:nvPr>
        </p:nvSpPr>
        <p:spPr/>
        <p:txBody>
          <a:bodyPr/>
          <a:lstStyle/>
          <a:p>
            <a:fld id="{A50E16CF-94E2-8D44-A8ED-87B35574785D}"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幻灯片图像占位符 1"/>
          <p:cNvSpPr>
            <a:spLocks noGrp="1" noRot="1" noChangeAspect="1"/>
          </p:cNvSpPr>
          <p:nvPr>
            <p:ph type="sldImg" idx="2"/>
          </p:nvPr>
        </p:nvSpPr>
        <p:spPr>
          <a:xfrm>
            <a:off x="325438" y="1233488"/>
            <a:ext cx="6083300" cy="3330575"/>
          </a:xfrm>
        </p:spPr>
      </p:sp>
      <p:sp>
        <p:nvSpPr>
          <p:cNvPr id="1048593" name="文本占位符 2"/>
          <p:cNvSpPr>
            <a:spLocks noGrp="1"/>
          </p:cNvSpPr>
          <p:nvPr>
            <p:ph type="body" idx="3"/>
          </p:nvPr>
        </p:nvSpPr>
        <p:spPr/>
        <p:txBody>
          <a:bodyPr/>
          <a:lstStyle/>
          <a:p>
            <a:endParaRPr lang="zh-CN" altLang="en-US" dirty="0"/>
          </a:p>
        </p:txBody>
      </p:sp>
      <p:sp>
        <p:nvSpPr>
          <p:cNvPr id="2" name="Slide Number Placeholder 1"/>
          <p:cNvSpPr>
            <a:spLocks noGrp="1"/>
          </p:cNvSpPr>
          <p:nvPr>
            <p:ph type="sldNum" sz="quarter" idx="5"/>
          </p:nvPr>
        </p:nvSpPr>
        <p:spPr/>
        <p:txBody>
          <a:bodyPr/>
          <a:lstStyle/>
          <a:p>
            <a:fld id="{A50E16CF-94E2-8D44-A8ED-87B35574785D}"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5288" y="1279525"/>
            <a:ext cx="631190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09600" y="1143000"/>
            <a:ext cx="5638800" cy="3086100"/>
          </a:xfrm>
        </p:spPr>
      </p:sp>
      <p:sp>
        <p:nvSpPr>
          <p:cNvPr id="3" name="文本占位符 2"/>
          <p:cNvSpPr>
            <a:spLocks noGrp="1"/>
          </p:cNvSpPr>
          <p:nvPr>
            <p:ph type="body" idx="3"/>
          </p:nvPr>
        </p:nvSpPr>
        <p:spPr/>
        <p:txBody>
          <a:bodyPr/>
          <a:lstStyle/>
          <a:p>
            <a:endParaRPr lang="zh-CN" altLang="en-US"/>
          </a:p>
        </p:txBody>
      </p:sp>
      <p:sp>
        <p:nvSpPr>
          <p:cNvPr id="4" name="Slide Number Placeholder 3"/>
          <p:cNvSpPr>
            <a:spLocks noGrp="1"/>
          </p:cNvSpPr>
          <p:nvPr>
            <p:ph type="sldNum" sz="quarter" idx="5"/>
          </p:nvPr>
        </p:nvSpPr>
        <p:spPr/>
        <p:txBody>
          <a:bodyPr/>
          <a:lstStyle/>
          <a:p>
            <a:fld id="{A50E16CF-94E2-8D44-A8ED-87B35574785D}"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09600" y="1143000"/>
            <a:ext cx="5638800" cy="3086100"/>
          </a:xfrm>
        </p:spPr>
      </p:sp>
      <p:sp>
        <p:nvSpPr>
          <p:cNvPr id="3" name="文本占位符 2"/>
          <p:cNvSpPr>
            <a:spLocks noGrp="1"/>
          </p:cNvSpPr>
          <p:nvPr>
            <p:ph type="body" idx="3"/>
          </p:nvPr>
        </p:nvSpPr>
        <p:spPr/>
        <p:txBody>
          <a:bodyPr/>
          <a:lstStyle/>
          <a:p>
            <a:endParaRPr lang="zh-CN" altLang="en-US"/>
          </a:p>
        </p:txBody>
      </p:sp>
      <p:sp>
        <p:nvSpPr>
          <p:cNvPr id="4" name="Slide Number Placeholder 3"/>
          <p:cNvSpPr>
            <a:spLocks noGrp="1"/>
          </p:cNvSpPr>
          <p:nvPr>
            <p:ph type="sldNum" sz="quarter" idx="5"/>
          </p:nvPr>
        </p:nvSpPr>
        <p:spPr/>
        <p:txBody>
          <a:bodyPr/>
          <a:lstStyle/>
          <a:p>
            <a:fld id="{A50E16CF-94E2-8D44-A8ED-87B35574785D}"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09600" y="1143000"/>
            <a:ext cx="5638800" cy="3086100"/>
          </a:xfrm>
        </p:spPr>
      </p:sp>
      <p:sp>
        <p:nvSpPr>
          <p:cNvPr id="3" name="文本占位符 2"/>
          <p:cNvSpPr>
            <a:spLocks noGrp="1"/>
          </p:cNvSpPr>
          <p:nvPr>
            <p:ph type="body" idx="3"/>
          </p:nvPr>
        </p:nvSpPr>
        <p:spPr/>
        <p:txBody>
          <a:bodyPr/>
          <a:lstStyle/>
          <a:p>
            <a:endParaRPr lang="zh-CN" altLang="en-US"/>
          </a:p>
        </p:txBody>
      </p:sp>
      <p:sp>
        <p:nvSpPr>
          <p:cNvPr id="4" name="Slide Number Placeholder 3"/>
          <p:cNvSpPr>
            <a:spLocks noGrp="1"/>
          </p:cNvSpPr>
          <p:nvPr>
            <p:ph type="sldNum" sz="quarter" idx="5"/>
          </p:nvPr>
        </p:nvSpPr>
        <p:spPr/>
        <p:txBody>
          <a:bodyPr/>
          <a:lstStyle/>
          <a:p>
            <a:fld id="{A50E16CF-94E2-8D44-A8ED-87B35574785D}"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幻灯片图像占位符 1"/>
          <p:cNvSpPr>
            <a:spLocks noGrp="1" noRot="1" noChangeAspect="1"/>
          </p:cNvSpPr>
          <p:nvPr>
            <p:ph type="sldImg" idx="2"/>
          </p:nvPr>
        </p:nvSpPr>
        <p:spPr>
          <a:xfrm>
            <a:off x="325438" y="1233488"/>
            <a:ext cx="6083300" cy="3330575"/>
          </a:xfrm>
        </p:spPr>
      </p:sp>
      <p:sp>
        <p:nvSpPr>
          <p:cNvPr id="1048593" name="文本占位符 2"/>
          <p:cNvSpPr>
            <a:spLocks noGrp="1"/>
          </p:cNvSpPr>
          <p:nvPr>
            <p:ph type="body" idx="3"/>
          </p:nvPr>
        </p:nvSpPr>
        <p:spPr/>
        <p:txBody>
          <a:bodyPr/>
          <a:lstStyle/>
          <a:p>
            <a:endParaRPr lang="zh-CN" altLang="en-US" dirty="0"/>
          </a:p>
          <a:p>
            <a:endParaRPr lang="zh-CN" altLang="en-US" dirty="0"/>
          </a:p>
        </p:txBody>
      </p:sp>
      <p:sp>
        <p:nvSpPr>
          <p:cNvPr id="2" name="Slide Number Placeholder 1"/>
          <p:cNvSpPr>
            <a:spLocks noGrp="1"/>
          </p:cNvSpPr>
          <p:nvPr>
            <p:ph type="sldNum" sz="quarter" idx="5"/>
          </p:nvPr>
        </p:nvSpPr>
        <p:spPr/>
        <p:txBody>
          <a:bodyPr/>
          <a:lstStyle/>
          <a:p>
            <a:fld id="{A50E16CF-94E2-8D44-A8ED-87B35574785D}"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幻灯片图像占位符 1"/>
          <p:cNvSpPr>
            <a:spLocks noGrp="1" noRot="1" noChangeAspect="1"/>
          </p:cNvSpPr>
          <p:nvPr>
            <p:ph type="sldImg" idx="2"/>
          </p:nvPr>
        </p:nvSpPr>
        <p:spPr>
          <a:xfrm>
            <a:off x="325438" y="1233488"/>
            <a:ext cx="6083300" cy="3330575"/>
          </a:xfrm>
        </p:spPr>
      </p:sp>
      <p:sp>
        <p:nvSpPr>
          <p:cNvPr id="1048593" name="文本占位符 2"/>
          <p:cNvSpPr>
            <a:spLocks noGrp="1"/>
          </p:cNvSpPr>
          <p:nvPr>
            <p:ph type="body" idx="3"/>
          </p:nvPr>
        </p:nvSpPr>
        <p:spPr/>
        <p:txBody>
          <a:bodyPr/>
          <a:lstStyle/>
          <a:p>
            <a:endParaRPr lang="zh-CN" altLang="en-US" dirty="0"/>
          </a:p>
          <a:p>
            <a:endParaRPr lang="zh-CN" altLang="en-US" dirty="0"/>
          </a:p>
        </p:txBody>
      </p:sp>
      <p:sp>
        <p:nvSpPr>
          <p:cNvPr id="2" name="Slide Number Placeholder 1"/>
          <p:cNvSpPr>
            <a:spLocks noGrp="1"/>
          </p:cNvSpPr>
          <p:nvPr>
            <p:ph type="sldNum" sz="quarter" idx="5"/>
          </p:nvPr>
        </p:nvSpPr>
        <p:spPr/>
        <p:txBody>
          <a:bodyPr/>
          <a:lstStyle/>
          <a:p>
            <a:fld id="{A50E16CF-94E2-8D44-A8ED-87B35574785D}"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09600" y="1143000"/>
            <a:ext cx="5638800" cy="3086100"/>
          </a:xfrm>
        </p:spPr>
      </p:sp>
      <p:sp>
        <p:nvSpPr>
          <p:cNvPr id="3" name="文本占位符 2"/>
          <p:cNvSpPr>
            <a:spLocks noGrp="1"/>
          </p:cNvSpPr>
          <p:nvPr>
            <p:ph type="body" idx="3"/>
          </p:nvPr>
        </p:nvSpPr>
        <p:spPr/>
        <p:txBody>
          <a:bodyPr/>
          <a:lstStyle/>
          <a:p>
            <a:endParaRPr lang="zh-CN" altLang="en-US"/>
          </a:p>
        </p:txBody>
      </p:sp>
      <p:sp>
        <p:nvSpPr>
          <p:cNvPr id="4" name="Slide Number Placeholder 3"/>
          <p:cNvSpPr>
            <a:spLocks noGrp="1"/>
          </p:cNvSpPr>
          <p:nvPr>
            <p:ph type="sldNum" sz="quarter" idx="5"/>
          </p:nvPr>
        </p:nvSpPr>
        <p:spPr/>
        <p:txBody>
          <a:bodyPr/>
          <a:lstStyle/>
          <a:p>
            <a:fld id="{A50E16CF-94E2-8D44-A8ED-87B35574785D}"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幻灯片图像占位符 1"/>
          <p:cNvSpPr>
            <a:spLocks noGrp="1" noRot="1" noChangeAspect="1"/>
          </p:cNvSpPr>
          <p:nvPr>
            <p:ph type="sldImg" idx="2"/>
          </p:nvPr>
        </p:nvSpPr>
        <p:spPr>
          <a:xfrm>
            <a:off x="325438" y="1233488"/>
            <a:ext cx="6083300" cy="3330575"/>
          </a:xfrm>
        </p:spPr>
      </p:sp>
      <p:sp>
        <p:nvSpPr>
          <p:cNvPr id="1048593" name="文本占位符 2"/>
          <p:cNvSpPr>
            <a:spLocks noGrp="1"/>
          </p:cNvSpPr>
          <p:nvPr>
            <p:ph type="body" idx="3"/>
          </p:nvPr>
        </p:nvSpPr>
        <p:spPr/>
        <p:txBody>
          <a:bodyPr/>
          <a:lstStyle/>
          <a:p>
            <a:endParaRPr lang="zh-CN" altLang="en-US" dirty="0"/>
          </a:p>
          <a:p>
            <a:endParaRPr lang="zh-CN" altLang="en-US" dirty="0"/>
          </a:p>
        </p:txBody>
      </p:sp>
      <p:sp>
        <p:nvSpPr>
          <p:cNvPr id="2" name="Slide Number Placeholder 1"/>
          <p:cNvSpPr>
            <a:spLocks noGrp="1"/>
          </p:cNvSpPr>
          <p:nvPr>
            <p:ph type="sldNum" sz="quarter" idx="5"/>
          </p:nvPr>
        </p:nvSpPr>
        <p:spPr/>
        <p:txBody>
          <a:bodyPr/>
          <a:lstStyle/>
          <a:p>
            <a:fld id="{A50E16CF-94E2-8D44-A8ED-87B35574785D}"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0" name="图片 29"/>
          <p:cNvPicPr>
            <a:picLocks noChangeAspect="1"/>
          </p:cNvPicPr>
          <p:nvPr userDrawn="1"/>
        </p:nvPicPr>
        <p:blipFill rotWithShape="1">
          <a:blip r:embed="rId2">
            <a:alphaModFix amt="60000"/>
            <a:clrChange>
              <a:clrFrom>
                <a:srgbClr val="000000">
                  <a:alpha val="0"/>
                </a:srgbClr>
              </a:clrFrom>
              <a:clrTo>
                <a:srgbClr val="000000">
                  <a:alpha val="0"/>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14708" r="14708"/>
          <a:stretch>
            <a:fillRect/>
          </a:stretch>
        </p:blipFill>
        <p:spPr>
          <a:xfrm>
            <a:off x="-2541" y="945629"/>
            <a:ext cx="12192000" cy="5803915"/>
          </a:xfrm>
          <a:prstGeom prst="rect">
            <a:avLst/>
          </a:prstGeom>
        </p:spPr>
      </p:pic>
      <p:pic>
        <p:nvPicPr>
          <p:cNvPr id="22" name="图片 21"/>
          <p:cNvPicPr>
            <a:picLocks noChangeAspect="1"/>
          </p:cNvPicPr>
          <p:nvPr userDrawn="1"/>
        </p:nvPicPr>
        <p:blipFill>
          <a:blip r:embed="rId3"/>
          <a:stretch>
            <a:fillRect/>
          </a:stretch>
        </p:blipFill>
        <p:spPr>
          <a:xfrm>
            <a:off x="-22225" y="4982210"/>
            <a:ext cx="12211685" cy="1767205"/>
          </a:xfrm>
          <a:prstGeom prst="rect">
            <a:avLst/>
          </a:prstGeom>
        </p:spPr>
      </p:pic>
      <p:pic>
        <p:nvPicPr>
          <p:cNvPr id="14" name="图片 13"/>
          <p:cNvPicPr>
            <a:picLocks noChangeAspect="1"/>
          </p:cNvPicPr>
          <p:nvPr userDrawn="1"/>
        </p:nvPicPr>
        <p:blipFill>
          <a:blip r:embed="rId4"/>
          <a:stretch>
            <a:fillRect/>
          </a:stretch>
        </p:blipFill>
        <p:spPr>
          <a:xfrm>
            <a:off x="310515" y="201295"/>
            <a:ext cx="2371090" cy="5791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6550" y="354584"/>
            <a:ext cx="10494900" cy="1287292"/>
          </a:xfrm>
        </p:spPr>
        <p:txBody>
          <a:bodyPr/>
          <a:lstStyle>
            <a:lvl1pPr>
              <a:defRPr>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6550" y="1772917"/>
            <a:ext cx="10494900" cy="4225709"/>
          </a:xfrm>
        </p:spPr>
        <p:txBody>
          <a:bodyPr vert="eaVert"/>
          <a:lstStyle>
            <a:lvl1pPr>
              <a:defRPr>
                <a:latin typeface="微软雅黑" panose="020B0503020204020204" charset="-122"/>
                <a:cs typeface="微软雅黑" panose="020B0503020204020204" charset="-122"/>
              </a:defRPr>
            </a:lvl1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725" y="354583"/>
            <a:ext cx="2623725" cy="5644042"/>
          </a:xfrm>
        </p:spPr>
        <p:txBody>
          <a:bodyPr vert="eaVert"/>
          <a:lstStyle>
            <a:lvl1pPr>
              <a:defRPr>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6550" y="354583"/>
            <a:ext cx="7719075" cy="5644042"/>
          </a:xfrm>
        </p:spPr>
        <p:txBody>
          <a:bodyPr vert="eaVert"/>
          <a:lstStyle>
            <a:lvl1pPr>
              <a:defRPr>
                <a:latin typeface="微软雅黑" panose="020B0503020204020204" charset="-122"/>
                <a:cs typeface="微软雅黑" panose="020B0503020204020204" charset="-122"/>
              </a:defRPr>
            </a:lvl1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容页A">
    <p:spTree>
      <p:nvGrpSpPr>
        <p:cNvPr id="1" name=""/>
        <p:cNvGrpSpPr/>
        <p:nvPr/>
      </p:nvGrpSpPr>
      <p:grpSpPr>
        <a:xfrm>
          <a:off x="0" y="0"/>
          <a:ext cx="0" cy="0"/>
          <a:chOff x="0" y="0"/>
          <a:chExt cx="0" cy="0"/>
        </a:xfrm>
      </p:grpSpPr>
      <p:sp>
        <p:nvSpPr>
          <p:cNvPr id="2" name="标题 1"/>
          <p:cNvSpPr>
            <a:spLocks noGrp="1"/>
          </p:cNvSpPr>
          <p:nvPr>
            <p:ph type="title"/>
          </p:nvPr>
        </p:nvSpPr>
        <p:spPr>
          <a:xfrm>
            <a:off x="917" y="-13136"/>
            <a:ext cx="9793106" cy="638737"/>
          </a:xfrm>
          <a:prstGeom prst="rect">
            <a:avLst/>
          </a:prstGeom>
        </p:spPr>
        <p:txBody>
          <a:bodyPr anchor="ctr">
            <a:normAutofit/>
          </a:bodyPr>
          <a:lstStyle>
            <a:lvl1pPr algn="l">
              <a:defRPr sz="2330" b="1" baseline="0">
                <a:latin typeface="微软雅黑" panose="020B0503020204020204" charset="-122"/>
                <a:ea typeface="微软雅黑" panose="020B0503020204020204" charset="-122"/>
                <a:cs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702935" y="354119"/>
            <a:ext cx="9016368"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a:defRPr lang="zh-CN" altLang="en-US" sz="3075" kern="1200">
                <a:solidFill>
                  <a:srgbClr val="28918D"/>
                </a:solidFill>
                <a:latin typeface="微软雅黑" panose="020B0503020204020204" charset="-122"/>
                <a:ea typeface="微软雅黑" panose="020B0503020204020204" charset="-122"/>
                <a:cs typeface="微软雅黑" panose="020B0503020204020204" charset="-122"/>
              </a:defRPr>
            </a:lvl1pPr>
          </a:lstStyle>
          <a:p>
            <a:pPr lvl="0" algn="r">
              <a:buFont typeface="Wingdings" panose="05000000000000000000" pitchFamily="2" charset="2"/>
              <a:buNone/>
            </a:pPr>
            <a:r>
              <a:rPr lang="zh-CN" altLang="en-US" dirty="0"/>
              <a:t>单击此处编辑母版标题样式</a:t>
            </a:r>
            <a:endParaRPr lang="zh-CN" altLang="en-US" dirty="0"/>
          </a:p>
        </p:txBody>
      </p:sp>
      <p:sp>
        <p:nvSpPr>
          <p:cNvPr id="7" name="灯片编号占位符 3"/>
          <p:cNvSpPr>
            <a:spLocks noGrp="1"/>
          </p:cNvSpPr>
          <p:nvPr>
            <p:ph type="sldNum" sz="quarter" idx="4"/>
          </p:nvPr>
        </p:nvSpPr>
        <p:spPr>
          <a:xfrm>
            <a:off x="6084073" y="6299120"/>
            <a:ext cx="688750" cy="354119"/>
          </a:xfrm>
          <a:prstGeom prst="rect">
            <a:avLst/>
          </a:prstGeom>
        </p:spPr>
        <p:txBody>
          <a:bodyPr vert="horz" lIns="91440" tIns="45720" rIns="91440" bIns="45720" rtlCol="0" anchor="ctr"/>
          <a:lstStyle>
            <a:lvl1pPr algn="ctr">
              <a:defRPr lang="zh-CN" altLang="en-US" sz="925" smtClean="0">
                <a:solidFill>
                  <a:schemeClr val="tx1">
                    <a:lumMod val="90000"/>
                    <a:lumOff val="10000"/>
                  </a:schemeClr>
                </a:solidFill>
              </a:defRPr>
            </a:lvl1pPr>
          </a:lstStyle>
          <a:p>
            <a:r>
              <a:rPr>
                <a:solidFill>
                  <a:srgbClr val="080808">
                    <a:lumMod val="90000"/>
                    <a:lumOff val="10000"/>
                  </a:srgbClr>
                </a:solidFill>
              </a:rPr>
              <a:t>第</a:t>
            </a:r>
            <a:fld id="{9D2FEF71-74F8-4C5C-93FB-8C5C3B9EB568}" type="slidenum">
              <a:rPr>
                <a:solidFill>
                  <a:srgbClr val="080808">
                    <a:lumMod val="90000"/>
                    <a:lumOff val="10000"/>
                  </a:srgbClr>
                </a:solidFill>
              </a:rPr>
            </a:fld>
            <a:r>
              <a:rPr>
                <a:solidFill>
                  <a:srgbClr val="080808">
                    <a:lumMod val="90000"/>
                    <a:lumOff val="10000"/>
                  </a:srgbClr>
                </a:solidFill>
              </a:rPr>
              <a:t>页</a:t>
            </a:r>
            <a:endParaRPr dirty="0">
              <a:solidFill>
                <a:srgbClr val="080808">
                  <a:lumMod val="90000"/>
                  <a:lumOff val="10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charset="-122"/>
                <a:cs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defTabSz="685800">
              <a:defRPr/>
            </a:pPr>
            <a:endParaRPr lang="zh-CN" altLang="en-US" sz="675"/>
          </a:p>
        </p:txBody>
      </p:sp>
      <p:sp>
        <p:nvSpPr>
          <p:cNvPr id="5" name="页脚占位符 4"/>
          <p:cNvSpPr>
            <a:spLocks noGrp="1"/>
          </p:cNvSpPr>
          <p:nvPr>
            <p:ph type="ftr" sz="quarter" idx="11"/>
          </p:nvPr>
        </p:nvSpPr>
        <p:spPr/>
        <p:txBody>
          <a:bodyPr/>
          <a:lstStyle/>
          <a:p>
            <a:pPr defTabSz="685800">
              <a:defRPr/>
            </a:pPr>
            <a:endParaRPr lang="zh-CN" altLang="en-US" sz="675"/>
          </a:p>
        </p:txBody>
      </p:sp>
      <p:sp>
        <p:nvSpPr>
          <p:cNvPr id="6" name="灯片编号占位符 5"/>
          <p:cNvSpPr>
            <a:spLocks noGrp="1"/>
          </p:cNvSpPr>
          <p:nvPr>
            <p:ph type="sldNum" sz="quarter" idx="12"/>
          </p:nvPr>
        </p:nvSpPr>
        <p:spPr/>
        <p:txBody>
          <a:bodyPr/>
          <a:lstStyle/>
          <a:p>
            <a:pPr defTabSz="685800">
              <a:defRPr/>
            </a:pPr>
            <a:fld id="{8D83F2C7-9E5A-4487-A39D-F76904985359}" type="slidenum">
              <a:rPr lang="zh-CN" altLang="en-US" sz="675" smtClean="0"/>
            </a:fld>
            <a:endParaRPr lang="zh-CN" altLang="en-US" sz="675"/>
          </a:p>
        </p:txBody>
      </p:sp>
      <p:grpSp>
        <p:nvGrpSpPr>
          <p:cNvPr id="2" name="组合 1"/>
          <p:cNvGrpSpPr/>
          <p:nvPr userDrawn="1"/>
        </p:nvGrpSpPr>
        <p:grpSpPr>
          <a:xfrm>
            <a:off x="1663700" y="1729575"/>
            <a:ext cx="1374140" cy="3167078"/>
            <a:chOff x="2620" y="2724"/>
            <a:chExt cx="2164" cy="4988"/>
          </a:xfrm>
        </p:grpSpPr>
        <p:sp>
          <p:nvSpPr>
            <p:cNvPr id="7" name="矩形 6"/>
            <p:cNvSpPr/>
            <p:nvPr userDrawn="1"/>
          </p:nvSpPr>
          <p:spPr>
            <a:xfrm>
              <a:off x="2945" y="2724"/>
              <a:ext cx="1392" cy="1340"/>
            </a:xfrm>
            <a:prstGeom prst="rect">
              <a:avLst/>
            </a:prstGeom>
            <a:solidFill>
              <a:srgbClr val="C00000"/>
            </a:solidFill>
            <a:ln w="12700" cap="flat" cmpd="sng" algn="ctr">
              <a:no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9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微软雅黑" panose="020B0503020204020204" charset="-122"/>
                </a:rPr>
                <a:t>目</a:t>
              </a:r>
              <a:endParaRPr kumimoji="0" lang="zh-CN" altLang="en-US" sz="39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8" name="矩形 7"/>
            <p:cNvSpPr/>
            <p:nvPr userDrawn="1"/>
          </p:nvSpPr>
          <p:spPr>
            <a:xfrm>
              <a:off x="2620" y="3933"/>
              <a:ext cx="983" cy="947"/>
            </a:xfrm>
            <a:prstGeom prst="rect">
              <a:avLst/>
            </a:prstGeom>
            <a:solidFill>
              <a:sysClr val="window" lastClr="FFFFFF"/>
            </a:solidFill>
            <a:ln w="12700" cap="flat" cmpd="sng" algn="ctr">
              <a:solidFill>
                <a:srgbClr val="C00000"/>
              </a:solid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620" b="1" i="0" u="none" strike="noStrike" kern="0" cap="none" spc="0" normalizeH="0" baseline="0" noProof="0" dirty="0">
                  <a:ln>
                    <a:noFill/>
                  </a:ln>
                  <a:solidFill>
                    <a:srgbClr val="CE2F19"/>
                  </a:solidFill>
                  <a:effectLst/>
                  <a:uLnTx/>
                  <a:uFillTx/>
                  <a:latin typeface="微软雅黑" panose="020B0503020204020204" charset="-122"/>
                  <a:ea typeface="微软雅黑" panose="020B0503020204020204" charset="-122"/>
                  <a:cs typeface="微软雅黑" panose="020B0503020204020204" charset="-122"/>
                </a:rPr>
                <a:t>录</a:t>
              </a:r>
              <a:endParaRPr kumimoji="0" lang="zh-CN" altLang="en-US" sz="2620" b="1" i="0" u="none" strike="noStrike" kern="0" cap="none" spc="0" normalizeH="0" baseline="0" noProof="0" dirty="0">
                <a:ln>
                  <a:noFill/>
                </a:ln>
                <a:solidFill>
                  <a:srgbClr val="CE2F19"/>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userDrawn="1"/>
          </p:nvSpPr>
          <p:spPr>
            <a:xfrm>
              <a:off x="3862" y="4748"/>
              <a:ext cx="922" cy="2964"/>
            </a:xfrm>
            <a:prstGeom prst="rect">
              <a:avLst/>
            </a:prstGeom>
            <a:noFill/>
          </p:spPr>
          <p:txBody>
            <a:bodyPr vert="eaVert" wrap="none">
              <a:spAutoFit/>
            </a:bodyPr>
            <a:lstStyle/>
            <a:p>
              <a:pPr marR="0" defTabSz="685800" rtl="0" eaLnBrk="1" fontAlgn="auto" hangingPunct="1">
                <a:spcBef>
                  <a:spcPts val="0"/>
                </a:spcBef>
                <a:spcAft>
                  <a:spcPts val="0"/>
                </a:spcAft>
                <a:buClrTx/>
                <a:buSzTx/>
                <a:buFontTx/>
                <a:buNone/>
                <a:defRPr/>
              </a:pPr>
              <a:r>
                <a:rPr kumimoji="0" lang="en-US" altLang="zh-CN" sz="2620" kern="0" cap="none" spc="0" normalizeH="0" baseline="0" noProof="0" dirty="0">
                  <a:solidFill>
                    <a:srgbClr val="D1D1D1"/>
                  </a:solidFill>
                  <a:latin typeface="微软雅黑" panose="020B0503020204020204" charset="-122"/>
                  <a:ea typeface="微软雅黑" panose="020B0503020204020204" charset="-122"/>
                  <a:cs typeface="微软雅黑" panose="020B0503020204020204" charset="-122"/>
                </a:rPr>
                <a:t>CONTENTS</a:t>
              </a:r>
              <a:endParaRPr kumimoji="0" lang="zh-CN" altLang="en-US" sz="2620" kern="0" cap="none" spc="0" normalizeH="0" baseline="0" noProof="0" dirty="0">
                <a:solidFill>
                  <a:srgbClr val="D1D1D1"/>
                </a:solidFill>
                <a:latin typeface="微软雅黑" panose="020B0503020204020204" charset="-122"/>
                <a:ea typeface="微软雅黑" panose="020B0503020204020204" charset="-122"/>
                <a:cs typeface="微软雅黑" panose="020B0503020204020204" charset="-122"/>
              </a:endParaRPr>
            </a:p>
          </p:txBody>
        </p:sp>
      </p:grpSp>
      <p:pic>
        <p:nvPicPr>
          <p:cNvPr id="11" name="图片 10"/>
          <p:cNvPicPr>
            <a:picLocks noChangeAspect="1"/>
          </p:cNvPicPr>
          <p:nvPr userDrawn="1"/>
        </p:nvPicPr>
        <p:blipFill>
          <a:blip r:embed="rId2"/>
          <a:stretch>
            <a:fillRect/>
          </a:stretch>
        </p:blipFill>
        <p:spPr>
          <a:xfrm>
            <a:off x="610235" y="241912"/>
            <a:ext cx="11593195" cy="5587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标题与副标题 拷贝">
    <p:bg bwMode="auto">
      <p:bgPr>
        <a:solidFill>
          <a:srgbClr val="F2F2F2"/>
        </a:solidFill>
        <a:effectLst/>
      </p:bgPr>
    </p:bg>
    <p:spTree>
      <p:nvGrpSpPr>
        <p:cNvPr id="1" name=""/>
        <p:cNvGrpSpPr/>
        <p:nvPr/>
      </p:nvGrpSpPr>
      <p:grpSpPr>
        <a:xfrm>
          <a:off x="0" y="0"/>
          <a:ext cx="0" cy="0"/>
          <a:chOff x="0" y="0"/>
          <a:chExt cx="0" cy="0"/>
        </a:xfrm>
      </p:grpSpPr>
      <p:pic>
        <p:nvPicPr>
          <p:cNvPr id="2" name="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859"/>
          <a:stretch>
            <a:fillRect/>
          </a:stretch>
        </p:blipFill>
        <p:spPr bwMode="auto">
          <a:xfrm>
            <a:off x="0" y="0"/>
            <a:ext cx="12167870" cy="665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图片 4" descr="透明背景"/>
          <p:cNvPicPr>
            <a:picLocks noChangeAspect="1"/>
          </p:cNvPicPr>
          <p:nvPr userDrawn="1"/>
        </p:nvPicPr>
        <p:blipFill>
          <a:blip r:embed="rId3"/>
          <a:stretch>
            <a:fillRect/>
          </a:stretch>
        </p:blipFill>
        <p:spPr>
          <a:xfrm>
            <a:off x="11174161" y="6334504"/>
            <a:ext cx="981880" cy="3263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2385" y="1671955"/>
            <a:ext cx="9845675" cy="1498600"/>
          </a:xfrm>
        </p:spPr>
        <p:txBody>
          <a:bodyPr anchor="b"/>
          <a:lstStyle>
            <a:lvl1pPr algn="ctr">
              <a:defRPr sz="5825">
                <a:latin typeface="微软雅黑" panose="020B0503020204020204" charset="-122"/>
                <a:cs typeface="微软雅黑" panose="020B0503020204020204" charset="-122"/>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531620" y="4003040"/>
            <a:ext cx="7430770" cy="426085"/>
          </a:xfrm>
        </p:spPr>
        <p:txBody>
          <a:bodyPr/>
          <a:lstStyle>
            <a:lvl1pPr marL="0" indent="0" algn="ctr">
              <a:buNone/>
              <a:defRPr sz="2330">
                <a:latin typeface="微软雅黑" panose="020B0503020204020204" charset="-122"/>
                <a:cs typeface="微软雅黑" panose="020B0503020204020204" charset="-122"/>
              </a:defRPr>
            </a:lvl1pPr>
            <a:lvl2pPr marL="443865" indent="0" algn="ctr">
              <a:buNone/>
              <a:defRPr sz="1940"/>
            </a:lvl2pPr>
            <a:lvl3pPr marL="887730" indent="0" algn="ctr">
              <a:buNone/>
              <a:defRPr sz="1750"/>
            </a:lvl3pPr>
            <a:lvl4pPr marL="1332230" indent="0" algn="ctr">
              <a:buNone/>
              <a:defRPr sz="1555"/>
            </a:lvl4pPr>
            <a:lvl5pPr marL="1776095" indent="0" algn="ctr">
              <a:buNone/>
              <a:defRPr sz="1555"/>
            </a:lvl5pPr>
            <a:lvl6pPr marL="2219960" indent="0" algn="ctr">
              <a:buNone/>
              <a:defRPr sz="1555"/>
            </a:lvl6pPr>
            <a:lvl7pPr marL="2663825" indent="0" algn="ctr">
              <a:buNone/>
              <a:defRPr sz="1555"/>
            </a:lvl7pPr>
            <a:lvl8pPr marL="3107690" indent="0" algn="ctr">
              <a:buNone/>
              <a:defRPr sz="1555"/>
            </a:lvl8pPr>
            <a:lvl9pPr marL="3552190" indent="0" algn="ctr">
              <a:buNone/>
              <a:defRPr sz="1555"/>
            </a:lvl9pPr>
          </a:lstStyle>
          <a:p>
            <a:r>
              <a:rPr lang="zh-CN" altLang="en-US"/>
              <a:t>单击此处编辑母版副标题样式</a:t>
            </a:r>
            <a:endParaRPr lang="en-US" dirty="0"/>
          </a:p>
        </p:txBody>
      </p:sp>
      <p:pic>
        <p:nvPicPr>
          <p:cNvPr id="22" name="图片 21"/>
          <p:cNvPicPr>
            <a:picLocks noChangeAspect="1"/>
          </p:cNvPicPr>
          <p:nvPr userDrawn="1"/>
        </p:nvPicPr>
        <p:blipFill>
          <a:blip r:embed="rId2"/>
          <a:stretch>
            <a:fillRect/>
          </a:stretch>
        </p:blipFill>
        <p:spPr>
          <a:xfrm>
            <a:off x="1522791" y="4891928"/>
            <a:ext cx="10639425" cy="1767205"/>
          </a:xfrm>
          <a:prstGeom prst="rect">
            <a:avLst/>
          </a:prstGeom>
        </p:spPr>
      </p:pic>
      <p:pic>
        <p:nvPicPr>
          <p:cNvPr id="14" name="图片 13"/>
          <p:cNvPicPr>
            <a:picLocks noChangeAspect="1"/>
          </p:cNvPicPr>
          <p:nvPr userDrawn="1"/>
        </p:nvPicPr>
        <p:blipFill>
          <a:blip r:embed="rId3"/>
          <a:stretch>
            <a:fillRect/>
          </a:stretch>
        </p:blipFill>
        <p:spPr>
          <a:xfrm>
            <a:off x="691515" y="553085"/>
            <a:ext cx="3158490" cy="771525"/>
          </a:xfrm>
          <a:prstGeom prst="rect">
            <a:avLst/>
          </a:prstGeom>
        </p:spPr>
      </p:pic>
      <p:pic>
        <p:nvPicPr>
          <p:cNvPr id="17" name="图片 16"/>
          <p:cNvPicPr>
            <a:picLocks noChangeAspect="1"/>
          </p:cNvPicPr>
          <p:nvPr userDrawn="1"/>
        </p:nvPicPr>
        <p:blipFill>
          <a:blip r:embed="rId4"/>
          <a:stretch>
            <a:fillRect/>
          </a:stretch>
        </p:blipFill>
        <p:spPr>
          <a:xfrm>
            <a:off x="3631308" y="5470730"/>
            <a:ext cx="642239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06163" y="198613"/>
            <a:ext cx="11566525" cy="586105"/>
          </a:xfrm>
          <a:prstGeom prst="rect">
            <a:avLst/>
          </a:prstGeom>
        </p:spPr>
      </p:pic>
      <p:sp>
        <p:nvSpPr>
          <p:cNvPr id="2" name="Title 1"/>
          <p:cNvSpPr>
            <a:spLocks noGrp="1"/>
          </p:cNvSpPr>
          <p:nvPr>
            <p:ph type="title"/>
          </p:nvPr>
        </p:nvSpPr>
        <p:spPr>
          <a:xfrm>
            <a:off x="3148049" y="-31257"/>
            <a:ext cx="8627485" cy="512445"/>
          </a:xfrm>
        </p:spPr>
        <p:txBody>
          <a:bodyPr anchor="b"/>
          <a:lstStyle>
            <a:lvl1pPr algn="r">
              <a:lnSpc>
                <a:spcPct val="100000"/>
              </a:lnSpc>
              <a:defRPr sz="2000" b="1">
                <a:solidFill>
                  <a:srgbClr val="BF1920"/>
                </a:solidFill>
                <a:latin typeface="微软雅黑" panose="020B0503020204020204" charset="-122"/>
                <a:cs typeface="微软雅黑" panose="020B0503020204020204" charset="-122"/>
              </a:defRPr>
            </a:lvl1pPr>
          </a:lstStyle>
          <a:p>
            <a:r>
              <a:rPr lang="zh-CN" altLang="en-US" dirty="0"/>
              <a:t>单击此处编辑母版标题样式</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06163" y="198613"/>
            <a:ext cx="11566525" cy="586105"/>
          </a:xfrm>
          <a:prstGeom prst="rect">
            <a:avLst/>
          </a:prstGeom>
        </p:spPr>
      </p:pic>
      <p:sp>
        <p:nvSpPr>
          <p:cNvPr id="2" name="Title 1"/>
          <p:cNvSpPr>
            <a:spLocks noGrp="1"/>
          </p:cNvSpPr>
          <p:nvPr>
            <p:ph type="title"/>
          </p:nvPr>
        </p:nvSpPr>
        <p:spPr>
          <a:xfrm>
            <a:off x="3148049" y="-31257"/>
            <a:ext cx="8627485" cy="512445"/>
          </a:xfrm>
        </p:spPr>
        <p:txBody>
          <a:bodyPr anchor="b"/>
          <a:lstStyle>
            <a:lvl1pPr algn="r">
              <a:lnSpc>
                <a:spcPct val="100000"/>
              </a:lnSpc>
              <a:defRPr sz="2000" b="1">
                <a:solidFill>
                  <a:srgbClr val="BF1920"/>
                </a:solidFill>
                <a:latin typeface="微软雅黑" panose="020B0503020204020204" charset="-122"/>
                <a:cs typeface="微软雅黑" panose="020B0503020204020204" charset="-122"/>
              </a:defRPr>
            </a:lvl1pPr>
          </a:lstStyle>
          <a:p>
            <a:r>
              <a:rPr lang="zh-CN" altLang="en-US" dirty="0"/>
              <a:t>单击此处编辑母版标题样式</a:t>
            </a:r>
            <a:endParaRPr lang="en-US" dirty="0"/>
          </a:p>
        </p:txBody>
      </p:sp>
      <p:pic>
        <p:nvPicPr>
          <p:cNvPr id="30" name="图片 29"/>
          <p:cNvPicPr>
            <a:picLocks noChangeAspect="1"/>
          </p:cNvPicPr>
          <p:nvPr userDrawn="1"/>
        </p:nvPicPr>
        <p:blipFill rotWithShape="1">
          <a:blip r:embed="rId3">
            <a:alphaModFix amt="60000"/>
            <a:clrChange>
              <a:clrFrom>
                <a:srgbClr val="000000">
                  <a:alpha val="0"/>
                </a:srgbClr>
              </a:clrFrom>
              <a:clrTo>
                <a:srgbClr val="000000">
                  <a:alpha val="0"/>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14708" r="14708"/>
          <a:stretch>
            <a:fillRect/>
          </a:stretch>
        </p:blipFill>
        <p:spPr>
          <a:xfrm>
            <a:off x="-2541" y="1078979"/>
            <a:ext cx="12192000" cy="58039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6550" y="354584"/>
            <a:ext cx="10494900" cy="1287292"/>
          </a:xfrm>
        </p:spPr>
        <p:txBody>
          <a:bodyPr/>
          <a:lstStyle>
            <a:lvl1pPr>
              <a:defRPr>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6550" y="1772917"/>
            <a:ext cx="5171400" cy="4225709"/>
          </a:xfrm>
        </p:spPr>
        <p:txBody>
          <a:bodyPr/>
          <a:lstStyle>
            <a:lvl1pPr>
              <a:defRPr>
                <a:latin typeface="微软雅黑" panose="020B0503020204020204" charset="-122"/>
                <a:cs typeface="微软雅黑" panose="020B0503020204020204" charset="-122"/>
              </a:defRPr>
            </a:lvl1pPr>
          </a:lstStyle>
          <a:p>
            <a:pPr lvl="0"/>
            <a:r>
              <a:rPr lang="zh-CN" altLang="en-US"/>
              <a:t>编辑母版文本样式
第二级
第三级
第四级
第五级</a:t>
            </a:r>
            <a:endParaRPr lang="en-US" dirty="0"/>
          </a:p>
        </p:txBody>
      </p:sp>
      <p:sp>
        <p:nvSpPr>
          <p:cNvPr id="4" name="Content Placeholder 3"/>
          <p:cNvSpPr>
            <a:spLocks noGrp="1"/>
          </p:cNvSpPr>
          <p:nvPr>
            <p:ph sz="half" idx="2" hasCustomPrompt="1"/>
          </p:nvPr>
        </p:nvSpPr>
        <p:spPr>
          <a:xfrm>
            <a:off x="6160050" y="1772917"/>
            <a:ext cx="5171400" cy="4225709"/>
          </a:xfrm>
        </p:spPr>
        <p:txBody>
          <a:bodyPr/>
          <a:lstStyle>
            <a:lvl1pPr>
              <a:defRPr>
                <a:latin typeface="微软雅黑" panose="020B0503020204020204" charset="-122"/>
                <a:cs typeface="微软雅黑" panose="020B0503020204020204" charset="-122"/>
              </a:defRPr>
            </a:lvl1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8135" y="354584"/>
            <a:ext cx="10494900" cy="1287292"/>
          </a:xfrm>
        </p:spPr>
        <p:txBody>
          <a:bodyPr/>
          <a:lstStyle>
            <a:lvl1pPr>
              <a:defRPr>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8136" y="1632625"/>
            <a:ext cx="5147634" cy="800124"/>
          </a:xfrm>
        </p:spPr>
        <p:txBody>
          <a:bodyPr anchor="b"/>
          <a:lstStyle>
            <a:lvl1pPr marL="0" indent="0">
              <a:buNone/>
              <a:defRPr sz="2330" b="1">
                <a:latin typeface="微软雅黑" panose="020B0503020204020204" charset="-122"/>
                <a:cs typeface="微软雅黑" panose="020B0503020204020204" charset="-122"/>
              </a:defRPr>
            </a:lvl1pPr>
            <a:lvl2pPr marL="443865" indent="0">
              <a:buNone/>
              <a:defRPr sz="1940" b="1"/>
            </a:lvl2pPr>
            <a:lvl3pPr marL="887730" indent="0">
              <a:buNone/>
              <a:defRPr sz="1750" b="1"/>
            </a:lvl3pPr>
            <a:lvl4pPr marL="1332230" indent="0">
              <a:buNone/>
              <a:defRPr sz="1555" b="1"/>
            </a:lvl4pPr>
            <a:lvl5pPr marL="1776095" indent="0">
              <a:buNone/>
              <a:defRPr sz="1555" b="1"/>
            </a:lvl5pPr>
            <a:lvl6pPr marL="2219960" indent="0">
              <a:buNone/>
              <a:defRPr sz="1555" b="1"/>
            </a:lvl6pPr>
            <a:lvl7pPr marL="2663825" indent="0">
              <a:buNone/>
              <a:defRPr sz="1555" b="1"/>
            </a:lvl7pPr>
            <a:lvl8pPr marL="3107690" indent="0">
              <a:buNone/>
              <a:defRPr sz="1555" b="1"/>
            </a:lvl8pPr>
            <a:lvl9pPr marL="3552190" indent="0">
              <a:buNone/>
              <a:defRPr sz="1555" b="1"/>
            </a:lvl9pPr>
          </a:lstStyle>
          <a:p>
            <a:pPr lvl="0"/>
            <a:r>
              <a:rPr lang="zh-CN" altLang="en-US"/>
              <a:t>编辑母版文本样式
第二级
第三级
第四级
第五级</a:t>
            </a:r>
            <a:endParaRPr lang="en-US" dirty="0"/>
          </a:p>
        </p:txBody>
      </p:sp>
      <p:sp>
        <p:nvSpPr>
          <p:cNvPr id="4" name="Content Placeholder 3"/>
          <p:cNvSpPr>
            <a:spLocks noGrp="1"/>
          </p:cNvSpPr>
          <p:nvPr>
            <p:ph sz="half" idx="2" hasCustomPrompt="1"/>
          </p:nvPr>
        </p:nvSpPr>
        <p:spPr>
          <a:xfrm>
            <a:off x="838136" y="2432750"/>
            <a:ext cx="5147634" cy="3578209"/>
          </a:xfrm>
        </p:spPr>
        <p:txBody>
          <a:bodyPr/>
          <a:lstStyle>
            <a:lvl1pPr>
              <a:defRPr>
                <a:latin typeface="微软雅黑" panose="020B0503020204020204" charset="-122"/>
                <a:cs typeface="微软雅黑" panose="020B0503020204020204" charset="-122"/>
              </a:defRPr>
            </a:lvl1pPr>
          </a:lstStyle>
          <a:p>
            <a:pPr lvl="0"/>
            <a:r>
              <a:rPr lang="zh-CN" altLang="en-US"/>
              <a:t>编辑母版文本样式
第二级
第三级
第四级
第五级</a:t>
            </a:r>
            <a:endParaRPr lang="en-US" dirty="0"/>
          </a:p>
        </p:txBody>
      </p:sp>
      <p:sp>
        <p:nvSpPr>
          <p:cNvPr id="5" name="Text Placeholder 4"/>
          <p:cNvSpPr>
            <a:spLocks noGrp="1"/>
          </p:cNvSpPr>
          <p:nvPr>
            <p:ph type="body" sz="quarter" idx="3" hasCustomPrompt="1"/>
          </p:nvPr>
        </p:nvSpPr>
        <p:spPr>
          <a:xfrm>
            <a:off x="6160050" y="1632625"/>
            <a:ext cx="5172985" cy="800124"/>
          </a:xfrm>
        </p:spPr>
        <p:txBody>
          <a:bodyPr anchor="b"/>
          <a:lstStyle>
            <a:lvl1pPr marL="0" indent="0">
              <a:buNone/>
              <a:defRPr sz="2330" b="1">
                <a:latin typeface="微软雅黑" panose="020B0503020204020204" charset="-122"/>
                <a:cs typeface="微软雅黑" panose="020B0503020204020204" charset="-122"/>
              </a:defRPr>
            </a:lvl1pPr>
            <a:lvl2pPr marL="443865" indent="0">
              <a:buNone/>
              <a:defRPr sz="1940" b="1"/>
            </a:lvl2pPr>
            <a:lvl3pPr marL="887730" indent="0">
              <a:buNone/>
              <a:defRPr sz="1750" b="1"/>
            </a:lvl3pPr>
            <a:lvl4pPr marL="1332230" indent="0">
              <a:buNone/>
              <a:defRPr sz="1555" b="1"/>
            </a:lvl4pPr>
            <a:lvl5pPr marL="1776095" indent="0">
              <a:buNone/>
              <a:defRPr sz="1555" b="1"/>
            </a:lvl5pPr>
            <a:lvl6pPr marL="2219960" indent="0">
              <a:buNone/>
              <a:defRPr sz="1555" b="1"/>
            </a:lvl6pPr>
            <a:lvl7pPr marL="2663825" indent="0">
              <a:buNone/>
              <a:defRPr sz="1555" b="1"/>
            </a:lvl7pPr>
            <a:lvl8pPr marL="3107690" indent="0">
              <a:buNone/>
              <a:defRPr sz="1555" b="1"/>
            </a:lvl8pPr>
            <a:lvl9pPr marL="3552190" indent="0">
              <a:buNone/>
              <a:defRPr sz="1555" b="1"/>
            </a:lvl9pPr>
          </a:lstStyle>
          <a:p>
            <a:pPr lvl="0"/>
            <a:r>
              <a:rPr lang="zh-CN" altLang="en-US"/>
              <a:t>编辑母版文本样式
第二级
第三级
第四级
第五级</a:t>
            </a:r>
            <a:endParaRPr lang="en-US" dirty="0"/>
          </a:p>
        </p:txBody>
      </p:sp>
      <p:sp>
        <p:nvSpPr>
          <p:cNvPr id="6" name="Content Placeholder 5"/>
          <p:cNvSpPr>
            <a:spLocks noGrp="1"/>
          </p:cNvSpPr>
          <p:nvPr>
            <p:ph sz="quarter" idx="4" hasCustomPrompt="1"/>
          </p:nvPr>
        </p:nvSpPr>
        <p:spPr>
          <a:xfrm>
            <a:off x="6160050" y="2432750"/>
            <a:ext cx="5172985" cy="3578209"/>
          </a:xfrm>
        </p:spPr>
        <p:txBody>
          <a:bodyPr/>
          <a:lstStyle>
            <a:lvl1pPr>
              <a:defRPr>
                <a:latin typeface="微软雅黑" panose="020B0503020204020204" charset="-122"/>
                <a:cs typeface="微软雅黑" panose="020B0503020204020204" charset="-122"/>
              </a:defRPr>
            </a:lvl1pPr>
          </a:lstStyle>
          <a:p>
            <a:pPr lvl="0"/>
            <a:r>
              <a:rPr lang="zh-CN" altLang="en-US"/>
              <a:t>编辑母版文本样式
第二级
第三级
第四级
第五级</a:t>
            </a:r>
            <a:endParaRPr lang="en-US" dirty="0"/>
          </a:p>
        </p:txBody>
      </p:sp>
      <p:sp>
        <p:nvSpPr>
          <p:cNvPr id="7" name="Date Placeholder 6"/>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6550" y="354584"/>
            <a:ext cx="10494900" cy="1287292"/>
          </a:xfrm>
        </p:spPr>
        <p:txBody>
          <a:bodyPr/>
          <a:lstStyle>
            <a:lvl1pPr>
              <a:defRPr>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8135" y="444000"/>
            <a:ext cx="3924497" cy="1554000"/>
          </a:xfrm>
        </p:spPr>
        <p:txBody>
          <a:bodyPr anchor="b"/>
          <a:lstStyle>
            <a:lvl1pPr>
              <a:defRPr sz="3110">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72985" y="958918"/>
            <a:ext cx="6160050" cy="4732916"/>
          </a:xfrm>
        </p:spPr>
        <p:txBody>
          <a:bodyPr/>
          <a:lstStyle>
            <a:lvl1pPr>
              <a:defRPr sz="3110">
                <a:latin typeface="微软雅黑" panose="020B0503020204020204" charset="-122"/>
                <a:cs typeface="微软雅黑" panose="020B0503020204020204" charset="-122"/>
              </a:defRPr>
            </a:lvl1pPr>
            <a:lvl2pPr>
              <a:defRPr sz="2720"/>
            </a:lvl2pPr>
            <a:lvl3pPr>
              <a:defRPr sz="2330"/>
            </a:lvl3pPr>
            <a:lvl4pPr>
              <a:defRPr sz="1940"/>
            </a:lvl4pPr>
            <a:lvl5pPr>
              <a:defRPr sz="1940"/>
            </a:lvl5pPr>
            <a:lvl6pPr>
              <a:defRPr sz="1940"/>
            </a:lvl6pPr>
            <a:lvl7pPr>
              <a:defRPr sz="1940"/>
            </a:lvl7pPr>
            <a:lvl8pPr>
              <a:defRPr sz="1940"/>
            </a:lvl8pPr>
            <a:lvl9pPr>
              <a:defRPr sz="1940"/>
            </a:lvl9pPr>
          </a:lstStyle>
          <a:p>
            <a:pPr lvl="0"/>
            <a:r>
              <a:rPr lang="zh-CN" altLang="en-US"/>
              <a:t>编辑母版文本样式
第二级
第三级
第四级
第五级</a:t>
            </a:r>
            <a:endParaRPr lang="en-US" dirty="0"/>
          </a:p>
        </p:txBody>
      </p:sp>
      <p:sp>
        <p:nvSpPr>
          <p:cNvPr id="4" name="Text Placeholder 3"/>
          <p:cNvSpPr>
            <a:spLocks noGrp="1"/>
          </p:cNvSpPr>
          <p:nvPr>
            <p:ph type="body" sz="half" idx="2" hasCustomPrompt="1"/>
          </p:nvPr>
        </p:nvSpPr>
        <p:spPr>
          <a:xfrm>
            <a:off x="838135" y="1998000"/>
            <a:ext cx="3924497" cy="3701542"/>
          </a:xfrm>
        </p:spPr>
        <p:txBody>
          <a:bodyPr/>
          <a:lstStyle>
            <a:lvl1pPr marL="0" indent="0">
              <a:buNone/>
              <a:defRPr sz="1555">
                <a:latin typeface="微软雅黑" panose="020B0503020204020204" charset="-122"/>
                <a:cs typeface="微软雅黑" panose="020B0503020204020204" charset="-122"/>
              </a:defRPr>
            </a:lvl1pPr>
            <a:lvl2pPr marL="443865" indent="0">
              <a:buNone/>
              <a:defRPr sz="1360"/>
            </a:lvl2pPr>
            <a:lvl3pPr marL="887730" indent="0">
              <a:buNone/>
              <a:defRPr sz="1165"/>
            </a:lvl3pPr>
            <a:lvl4pPr marL="1332230" indent="0">
              <a:buNone/>
              <a:defRPr sz="970"/>
            </a:lvl4pPr>
            <a:lvl5pPr marL="1776095" indent="0">
              <a:buNone/>
              <a:defRPr sz="970"/>
            </a:lvl5pPr>
            <a:lvl6pPr marL="2219960" indent="0">
              <a:buNone/>
              <a:defRPr sz="970"/>
            </a:lvl6pPr>
            <a:lvl7pPr marL="2663825" indent="0">
              <a:buNone/>
              <a:defRPr sz="970"/>
            </a:lvl7pPr>
            <a:lvl8pPr marL="3107690" indent="0">
              <a:buNone/>
              <a:defRPr sz="970"/>
            </a:lvl8pPr>
            <a:lvl9pPr marL="3552190" indent="0">
              <a:buNone/>
              <a:defRPr sz="97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8135" y="444000"/>
            <a:ext cx="3924497" cy="1554000"/>
          </a:xfrm>
        </p:spPr>
        <p:txBody>
          <a:bodyPr anchor="b"/>
          <a:lstStyle>
            <a:lvl1pPr>
              <a:defRPr sz="3110">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72985" y="958918"/>
            <a:ext cx="6160050" cy="4732916"/>
          </a:xfrm>
        </p:spPr>
        <p:txBody>
          <a:bodyPr anchor="t"/>
          <a:lstStyle>
            <a:lvl1pPr marL="0" indent="0">
              <a:buNone/>
              <a:defRPr sz="3110"/>
            </a:lvl1pPr>
            <a:lvl2pPr marL="443865" indent="0">
              <a:buNone/>
              <a:defRPr sz="2720"/>
            </a:lvl2pPr>
            <a:lvl3pPr marL="887730" indent="0">
              <a:buNone/>
              <a:defRPr sz="2330"/>
            </a:lvl3pPr>
            <a:lvl4pPr marL="1332230" indent="0">
              <a:buNone/>
              <a:defRPr sz="1940"/>
            </a:lvl4pPr>
            <a:lvl5pPr marL="1776095" indent="0">
              <a:buNone/>
              <a:defRPr sz="1940"/>
            </a:lvl5pPr>
            <a:lvl6pPr marL="2219960" indent="0">
              <a:buNone/>
              <a:defRPr sz="1940"/>
            </a:lvl6pPr>
            <a:lvl7pPr marL="2663825" indent="0">
              <a:buNone/>
              <a:defRPr sz="1940"/>
            </a:lvl7pPr>
            <a:lvl8pPr marL="3107690" indent="0">
              <a:buNone/>
              <a:defRPr sz="1940"/>
            </a:lvl8pPr>
            <a:lvl9pPr marL="3552190" indent="0">
              <a:buNone/>
              <a:defRPr sz="194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8135" y="1998000"/>
            <a:ext cx="3924497" cy="3701542"/>
          </a:xfrm>
        </p:spPr>
        <p:txBody>
          <a:bodyPr/>
          <a:lstStyle>
            <a:lvl1pPr marL="0" indent="0">
              <a:buNone/>
              <a:defRPr sz="1555">
                <a:latin typeface="微软雅黑" panose="020B0503020204020204" charset="-122"/>
                <a:cs typeface="微软雅黑" panose="020B0503020204020204" charset="-122"/>
              </a:defRPr>
            </a:lvl1pPr>
            <a:lvl2pPr marL="443865" indent="0">
              <a:buNone/>
              <a:defRPr sz="1360"/>
            </a:lvl2pPr>
            <a:lvl3pPr marL="887730" indent="0">
              <a:buNone/>
              <a:defRPr sz="1165"/>
            </a:lvl3pPr>
            <a:lvl4pPr marL="1332230" indent="0">
              <a:buNone/>
              <a:defRPr sz="970"/>
            </a:lvl4pPr>
            <a:lvl5pPr marL="1776095" indent="0">
              <a:buNone/>
              <a:defRPr sz="970"/>
            </a:lvl5pPr>
            <a:lvl6pPr marL="2219960" indent="0">
              <a:buNone/>
              <a:defRPr sz="970"/>
            </a:lvl6pPr>
            <a:lvl7pPr marL="2663825" indent="0">
              <a:buNone/>
              <a:defRPr sz="970"/>
            </a:lvl7pPr>
            <a:lvl8pPr marL="3107690" indent="0">
              <a:buNone/>
              <a:defRPr sz="970"/>
            </a:lvl8pPr>
            <a:lvl9pPr marL="3552190" indent="0">
              <a:buNone/>
              <a:defRPr sz="97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6550" y="354584"/>
            <a:ext cx="10494900" cy="1287292"/>
          </a:xfrm>
        </p:spPr>
        <p:txBody>
          <a:bodyPr/>
          <a:lstStyle>
            <a:lvl1pPr>
              <a:defRPr>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6550" y="1772917"/>
            <a:ext cx="10494900" cy="4225709"/>
          </a:xfrm>
        </p:spPr>
        <p:txBody>
          <a:bodyPr vert="eaVert"/>
          <a:lstStyle>
            <a:lvl1pPr>
              <a:defRPr>
                <a:latin typeface="微软雅黑" panose="020B0503020204020204" charset="-122"/>
                <a:cs typeface="微软雅黑" panose="020B0503020204020204" charset="-122"/>
              </a:defRPr>
            </a:lvl1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725" y="354583"/>
            <a:ext cx="2623725" cy="5644042"/>
          </a:xfrm>
        </p:spPr>
        <p:txBody>
          <a:bodyPr vert="eaVert"/>
          <a:lstStyle>
            <a:lvl1pPr>
              <a:defRPr>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6550" y="354583"/>
            <a:ext cx="7719075" cy="5644042"/>
          </a:xfrm>
        </p:spPr>
        <p:txBody>
          <a:bodyPr vert="eaVert"/>
          <a:lstStyle>
            <a:lvl1pPr>
              <a:defRPr>
                <a:latin typeface="微软雅黑" panose="020B0503020204020204" charset="-122"/>
                <a:cs typeface="微软雅黑" panose="020B0503020204020204" charset="-122"/>
              </a:defRPr>
            </a:lvl1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内容页A">
    <p:spTree>
      <p:nvGrpSpPr>
        <p:cNvPr id="1" name=""/>
        <p:cNvGrpSpPr/>
        <p:nvPr/>
      </p:nvGrpSpPr>
      <p:grpSpPr>
        <a:xfrm>
          <a:off x="0" y="0"/>
          <a:ext cx="0" cy="0"/>
          <a:chOff x="0" y="0"/>
          <a:chExt cx="0" cy="0"/>
        </a:xfrm>
      </p:grpSpPr>
      <p:sp>
        <p:nvSpPr>
          <p:cNvPr id="2" name="标题 1"/>
          <p:cNvSpPr>
            <a:spLocks noGrp="1"/>
          </p:cNvSpPr>
          <p:nvPr>
            <p:ph type="title"/>
          </p:nvPr>
        </p:nvSpPr>
        <p:spPr>
          <a:xfrm>
            <a:off x="917" y="-13136"/>
            <a:ext cx="9793106" cy="638737"/>
          </a:xfrm>
          <a:prstGeom prst="rect">
            <a:avLst/>
          </a:prstGeom>
        </p:spPr>
        <p:txBody>
          <a:bodyPr anchor="ctr">
            <a:normAutofit/>
          </a:bodyPr>
          <a:lstStyle>
            <a:lvl1pPr algn="l">
              <a:defRPr sz="2330" b="1" baseline="0">
                <a:latin typeface="微软雅黑" panose="020B0503020204020204" charset="-122"/>
                <a:ea typeface="微软雅黑" panose="020B0503020204020204" charset="-122"/>
                <a:cs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06163" y="198613"/>
            <a:ext cx="11566525" cy="586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702935" y="354119"/>
            <a:ext cx="9016368"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a:defRPr lang="zh-CN" altLang="en-US" sz="3075" kern="1200">
                <a:solidFill>
                  <a:srgbClr val="28918D"/>
                </a:solidFill>
                <a:latin typeface="微软雅黑" panose="020B0503020204020204" charset="-122"/>
                <a:ea typeface="微软雅黑" panose="020B0503020204020204" charset="-122"/>
                <a:cs typeface="微软雅黑" panose="020B0503020204020204" charset="-122"/>
              </a:defRPr>
            </a:lvl1pPr>
          </a:lstStyle>
          <a:p>
            <a:pPr lvl="0" algn="r">
              <a:buFont typeface="Wingdings" panose="05000000000000000000" pitchFamily="2" charset="2"/>
              <a:buNone/>
            </a:pPr>
            <a:r>
              <a:rPr lang="zh-CN" altLang="en-US" dirty="0"/>
              <a:t>单击此处编辑母版标题样式</a:t>
            </a:r>
            <a:endParaRPr lang="zh-CN" altLang="en-US" dirty="0"/>
          </a:p>
        </p:txBody>
      </p:sp>
      <p:sp>
        <p:nvSpPr>
          <p:cNvPr id="7" name="灯片编号占位符 3"/>
          <p:cNvSpPr>
            <a:spLocks noGrp="1"/>
          </p:cNvSpPr>
          <p:nvPr>
            <p:ph type="sldNum" sz="quarter" idx="4"/>
          </p:nvPr>
        </p:nvSpPr>
        <p:spPr>
          <a:xfrm>
            <a:off x="6084073" y="6299120"/>
            <a:ext cx="688750" cy="354119"/>
          </a:xfrm>
          <a:prstGeom prst="rect">
            <a:avLst/>
          </a:prstGeom>
        </p:spPr>
        <p:txBody>
          <a:bodyPr vert="horz" lIns="91440" tIns="45720" rIns="91440" bIns="45720" rtlCol="0" anchor="ctr"/>
          <a:lstStyle>
            <a:lvl1pPr algn="ctr">
              <a:defRPr lang="zh-CN" altLang="en-US" sz="925" smtClean="0">
                <a:solidFill>
                  <a:schemeClr val="tx1">
                    <a:lumMod val="90000"/>
                    <a:lumOff val="10000"/>
                  </a:schemeClr>
                </a:solidFill>
              </a:defRPr>
            </a:lvl1pPr>
          </a:lstStyle>
          <a:p>
            <a:r>
              <a:rPr>
                <a:solidFill>
                  <a:srgbClr val="080808">
                    <a:lumMod val="90000"/>
                    <a:lumOff val="10000"/>
                  </a:srgbClr>
                </a:solidFill>
              </a:rPr>
              <a:t>第</a:t>
            </a:r>
            <a:fld id="{9D2FEF71-74F8-4C5C-93FB-8C5C3B9EB568}" type="slidenum">
              <a:rPr>
                <a:solidFill>
                  <a:srgbClr val="080808">
                    <a:lumMod val="90000"/>
                    <a:lumOff val="10000"/>
                  </a:srgbClr>
                </a:solidFill>
              </a:rPr>
            </a:fld>
            <a:r>
              <a:rPr>
                <a:solidFill>
                  <a:srgbClr val="080808">
                    <a:lumMod val="90000"/>
                    <a:lumOff val="10000"/>
                  </a:srgbClr>
                </a:solidFill>
              </a:rPr>
              <a:t>页</a:t>
            </a:r>
            <a:endParaRPr dirty="0">
              <a:solidFill>
                <a:srgbClr val="080808">
                  <a:lumMod val="90000"/>
                  <a:lumOff val="10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charset="-122"/>
                <a:cs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defTabSz="685800">
              <a:defRPr/>
            </a:pPr>
            <a:endParaRPr lang="zh-CN" altLang="en-US" sz="675"/>
          </a:p>
        </p:txBody>
      </p:sp>
      <p:sp>
        <p:nvSpPr>
          <p:cNvPr id="5" name="页脚占位符 4"/>
          <p:cNvSpPr>
            <a:spLocks noGrp="1"/>
          </p:cNvSpPr>
          <p:nvPr>
            <p:ph type="ftr" sz="quarter" idx="11"/>
          </p:nvPr>
        </p:nvSpPr>
        <p:spPr/>
        <p:txBody>
          <a:bodyPr/>
          <a:lstStyle/>
          <a:p>
            <a:pPr defTabSz="685800">
              <a:defRPr/>
            </a:pPr>
            <a:endParaRPr lang="zh-CN" altLang="en-US" sz="675"/>
          </a:p>
        </p:txBody>
      </p:sp>
      <p:sp>
        <p:nvSpPr>
          <p:cNvPr id="6" name="灯片编号占位符 5"/>
          <p:cNvSpPr>
            <a:spLocks noGrp="1"/>
          </p:cNvSpPr>
          <p:nvPr>
            <p:ph type="sldNum" sz="quarter" idx="12"/>
          </p:nvPr>
        </p:nvSpPr>
        <p:spPr/>
        <p:txBody>
          <a:bodyPr/>
          <a:lstStyle/>
          <a:p>
            <a:pPr defTabSz="685800">
              <a:defRPr/>
            </a:pPr>
            <a:fld id="{8D83F2C7-9E5A-4487-A39D-F76904985359}" type="slidenum">
              <a:rPr lang="zh-CN" altLang="en-US" sz="675" smtClean="0"/>
            </a:fld>
            <a:endParaRPr lang="zh-CN" altLang="en-US" sz="675"/>
          </a:p>
        </p:txBody>
      </p:sp>
      <p:grpSp>
        <p:nvGrpSpPr>
          <p:cNvPr id="2" name="组合 1"/>
          <p:cNvGrpSpPr/>
          <p:nvPr userDrawn="1"/>
        </p:nvGrpSpPr>
        <p:grpSpPr>
          <a:xfrm>
            <a:off x="1663700" y="1729575"/>
            <a:ext cx="1374140" cy="3167078"/>
            <a:chOff x="2620" y="2724"/>
            <a:chExt cx="2164" cy="4988"/>
          </a:xfrm>
        </p:grpSpPr>
        <p:sp>
          <p:nvSpPr>
            <p:cNvPr id="7" name="矩形 6"/>
            <p:cNvSpPr/>
            <p:nvPr userDrawn="1"/>
          </p:nvSpPr>
          <p:spPr>
            <a:xfrm>
              <a:off x="2945" y="2724"/>
              <a:ext cx="1392" cy="1340"/>
            </a:xfrm>
            <a:prstGeom prst="rect">
              <a:avLst/>
            </a:prstGeom>
            <a:solidFill>
              <a:srgbClr val="C00000"/>
            </a:solidFill>
            <a:ln w="12700" cap="flat" cmpd="sng" algn="ctr">
              <a:no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9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微软雅黑" panose="020B0503020204020204" charset="-122"/>
                </a:rPr>
                <a:t>目</a:t>
              </a:r>
              <a:endParaRPr kumimoji="0" lang="zh-CN" altLang="en-US" sz="39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8" name="矩形 7"/>
            <p:cNvSpPr/>
            <p:nvPr userDrawn="1"/>
          </p:nvSpPr>
          <p:spPr>
            <a:xfrm>
              <a:off x="2620" y="3933"/>
              <a:ext cx="983" cy="947"/>
            </a:xfrm>
            <a:prstGeom prst="rect">
              <a:avLst/>
            </a:prstGeom>
            <a:solidFill>
              <a:sysClr val="window" lastClr="FFFFFF"/>
            </a:solidFill>
            <a:ln w="12700" cap="flat" cmpd="sng" algn="ctr">
              <a:solidFill>
                <a:srgbClr val="C00000"/>
              </a:solid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620" b="1" i="0" u="none" strike="noStrike" kern="0" cap="none" spc="0" normalizeH="0" baseline="0" noProof="0" dirty="0">
                  <a:ln>
                    <a:noFill/>
                  </a:ln>
                  <a:solidFill>
                    <a:srgbClr val="CE2F19"/>
                  </a:solidFill>
                  <a:effectLst/>
                  <a:uLnTx/>
                  <a:uFillTx/>
                  <a:latin typeface="微软雅黑" panose="020B0503020204020204" charset="-122"/>
                  <a:ea typeface="微软雅黑" panose="020B0503020204020204" charset="-122"/>
                  <a:cs typeface="微软雅黑" panose="020B0503020204020204" charset="-122"/>
                </a:rPr>
                <a:t>录</a:t>
              </a:r>
              <a:endParaRPr kumimoji="0" lang="zh-CN" altLang="en-US" sz="2620" b="1" i="0" u="none" strike="noStrike" kern="0" cap="none" spc="0" normalizeH="0" baseline="0" noProof="0" dirty="0">
                <a:ln>
                  <a:noFill/>
                </a:ln>
                <a:solidFill>
                  <a:srgbClr val="CE2F19"/>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userDrawn="1"/>
          </p:nvSpPr>
          <p:spPr>
            <a:xfrm>
              <a:off x="3862" y="4748"/>
              <a:ext cx="922" cy="2964"/>
            </a:xfrm>
            <a:prstGeom prst="rect">
              <a:avLst/>
            </a:prstGeom>
            <a:noFill/>
          </p:spPr>
          <p:txBody>
            <a:bodyPr vert="eaVert" wrap="none">
              <a:spAutoFit/>
            </a:bodyPr>
            <a:lstStyle/>
            <a:p>
              <a:pPr marR="0" defTabSz="685800" rtl="0" eaLnBrk="1" fontAlgn="auto" hangingPunct="1">
                <a:spcBef>
                  <a:spcPts val="0"/>
                </a:spcBef>
                <a:spcAft>
                  <a:spcPts val="0"/>
                </a:spcAft>
                <a:buClrTx/>
                <a:buSzTx/>
                <a:buFontTx/>
                <a:buNone/>
                <a:defRPr/>
              </a:pPr>
              <a:r>
                <a:rPr kumimoji="0" lang="en-US" altLang="zh-CN" sz="2620" kern="0" cap="none" spc="0" normalizeH="0" baseline="0" noProof="0" dirty="0">
                  <a:solidFill>
                    <a:srgbClr val="D1D1D1"/>
                  </a:solidFill>
                  <a:latin typeface="微软雅黑" panose="020B0503020204020204" charset="-122"/>
                  <a:ea typeface="微软雅黑" panose="020B0503020204020204" charset="-122"/>
                  <a:cs typeface="微软雅黑" panose="020B0503020204020204" charset="-122"/>
                </a:rPr>
                <a:t>CONTENTS</a:t>
              </a:r>
              <a:endParaRPr kumimoji="0" lang="zh-CN" altLang="en-US" sz="2620" kern="0" cap="none" spc="0" normalizeH="0" baseline="0" noProof="0" dirty="0">
                <a:solidFill>
                  <a:srgbClr val="D1D1D1"/>
                </a:solidFill>
                <a:latin typeface="微软雅黑" panose="020B0503020204020204" charset="-122"/>
                <a:ea typeface="微软雅黑" panose="020B0503020204020204" charset="-122"/>
                <a:cs typeface="微软雅黑" panose="020B0503020204020204" charset="-122"/>
              </a:endParaRPr>
            </a:p>
          </p:txBody>
        </p:sp>
      </p:grpSp>
      <p:pic>
        <p:nvPicPr>
          <p:cNvPr id="11" name="图片 10"/>
          <p:cNvPicPr>
            <a:picLocks noChangeAspect="1"/>
          </p:cNvPicPr>
          <p:nvPr userDrawn="1"/>
        </p:nvPicPr>
        <p:blipFill>
          <a:blip r:embed="rId2"/>
          <a:stretch>
            <a:fillRect/>
          </a:stretch>
        </p:blipFill>
        <p:spPr>
          <a:xfrm>
            <a:off x="610235" y="241912"/>
            <a:ext cx="11593195" cy="5587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0" name="图片 29"/>
          <p:cNvPicPr>
            <a:picLocks noChangeAspect="1"/>
          </p:cNvPicPr>
          <p:nvPr userDrawn="1"/>
        </p:nvPicPr>
        <p:blipFill rotWithShape="1">
          <a:blip r:embed="rId2">
            <a:alphaModFix amt="60000"/>
            <a:clrChange>
              <a:clrFrom>
                <a:srgbClr val="000000">
                  <a:alpha val="0"/>
                </a:srgbClr>
              </a:clrFrom>
              <a:clrTo>
                <a:srgbClr val="000000">
                  <a:alpha val="0"/>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14708" r="14708"/>
          <a:stretch>
            <a:fillRect/>
          </a:stretch>
        </p:blipFill>
        <p:spPr>
          <a:xfrm>
            <a:off x="-2541" y="945629"/>
            <a:ext cx="12192000" cy="5803915"/>
          </a:xfrm>
          <a:prstGeom prst="rect">
            <a:avLst/>
          </a:prstGeom>
        </p:spPr>
      </p:pic>
      <p:pic>
        <p:nvPicPr>
          <p:cNvPr id="22" name="图片 21"/>
          <p:cNvPicPr>
            <a:picLocks noChangeAspect="1"/>
          </p:cNvPicPr>
          <p:nvPr userDrawn="1"/>
        </p:nvPicPr>
        <p:blipFill>
          <a:blip r:embed="rId3"/>
          <a:stretch>
            <a:fillRect/>
          </a:stretch>
        </p:blipFill>
        <p:spPr>
          <a:xfrm>
            <a:off x="-22225" y="4982210"/>
            <a:ext cx="12211685" cy="1767205"/>
          </a:xfrm>
          <a:prstGeom prst="rect">
            <a:avLst/>
          </a:prstGeom>
        </p:spPr>
      </p:pic>
      <p:pic>
        <p:nvPicPr>
          <p:cNvPr id="14" name="图片 13"/>
          <p:cNvPicPr>
            <a:picLocks noChangeAspect="1"/>
          </p:cNvPicPr>
          <p:nvPr userDrawn="1"/>
        </p:nvPicPr>
        <p:blipFill>
          <a:blip r:embed="rId4"/>
          <a:stretch>
            <a:fillRect/>
          </a:stretch>
        </p:blipFill>
        <p:spPr>
          <a:xfrm>
            <a:off x="310515" y="201295"/>
            <a:ext cx="2371090" cy="5791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06163" y="198613"/>
            <a:ext cx="11566525" cy="586105"/>
          </a:xfrm>
          <a:prstGeom prst="rect">
            <a:avLst/>
          </a:prstGeom>
        </p:spPr>
      </p:pic>
      <p:sp>
        <p:nvSpPr>
          <p:cNvPr id="2" name="Title 1"/>
          <p:cNvSpPr>
            <a:spLocks noGrp="1"/>
          </p:cNvSpPr>
          <p:nvPr>
            <p:ph type="title"/>
          </p:nvPr>
        </p:nvSpPr>
        <p:spPr>
          <a:xfrm>
            <a:off x="3148049" y="-31257"/>
            <a:ext cx="8627485" cy="512445"/>
          </a:xfrm>
        </p:spPr>
        <p:txBody>
          <a:bodyPr anchor="b"/>
          <a:lstStyle>
            <a:lvl1pPr algn="r">
              <a:lnSpc>
                <a:spcPct val="100000"/>
              </a:lnSpc>
              <a:defRPr sz="2000" b="1">
                <a:solidFill>
                  <a:srgbClr val="BF1920"/>
                </a:solidFill>
                <a:latin typeface="微软雅黑" panose="020B0503020204020204" charset="-122"/>
                <a:cs typeface="微软雅黑" panose="020B0503020204020204" charset="-122"/>
              </a:defRPr>
            </a:lvl1pPr>
          </a:lstStyle>
          <a:p>
            <a:r>
              <a:rPr lang="zh-CN" altLang="en-US" dirty="0"/>
              <a:t>单击此处编辑母版标题样式</a:t>
            </a:r>
            <a:endParaRPr lang="en-US" dirty="0"/>
          </a:p>
        </p:txBody>
      </p:sp>
      <p:pic>
        <p:nvPicPr>
          <p:cNvPr id="30" name="图片 29"/>
          <p:cNvPicPr>
            <a:picLocks noChangeAspect="1"/>
          </p:cNvPicPr>
          <p:nvPr userDrawn="1"/>
        </p:nvPicPr>
        <p:blipFill rotWithShape="1">
          <a:blip r:embed="rId3">
            <a:alphaModFix amt="60000"/>
            <a:clrChange>
              <a:clrFrom>
                <a:srgbClr val="000000">
                  <a:alpha val="0"/>
                </a:srgbClr>
              </a:clrFrom>
              <a:clrTo>
                <a:srgbClr val="000000">
                  <a:alpha val="0"/>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14708" r="14708"/>
          <a:stretch>
            <a:fillRect/>
          </a:stretch>
        </p:blipFill>
        <p:spPr>
          <a:xfrm>
            <a:off x="-2541" y="1078979"/>
            <a:ext cx="12192000" cy="58039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6550" y="354584"/>
            <a:ext cx="10494900" cy="1287292"/>
          </a:xfrm>
        </p:spPr>
        <p:txBody>
          <a:bodyPr/>
          <a:lstStyle>
            <a:lvl1pPr>
              <a:defRPr>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6550" y="1772917"/>
            <a:ext cx="5171400" cy="4225709"/>
          </a:xfrm>
        </p:spPr>
        <p:txBody>
          <a:bodyPr/>
          <a:lstStyle>
            <a:lvl1pPr>
              <a:defRPr>
                <a:latin typeface="微软雅黑" panose="020B0503020204020204" charset="-122"/>
                <a:cs typeface="微软雅黑" panose="020B0503020204020204" charset="-122"/>
              </a:defRPr>
            </a:lvl1pPr>
          </a:lstStyle>
          <a:p>
            <a:pPr lvl="0"/>
            <a:r>
              <a:rPr lang="zh-CN" altLang="en-US"/>
              <a:t>编辑母版文本样式
第二级
第三级
第四级
第五级</a:t>
            </a:r>
            <a:endParaRPr lang="en-US" dirty="0"/>
          </a:p>
        </p:txBody>
      </p:sp>
      <p:sp>
        <p:nvSpPr>
          <p:cNvPr id="4" name="Content Placeholder 3"/>
          <p:cNvSpPr>
            <a:spLocks noGrp="1"/>
          </p:cNvSpPr>
          <p:nvPr>
            <p:ph sz="half" idx="2" hasCustomPrompt="1"/>
          </p:nvPr>
        </p:nvSpPr>
        <p:spPr>
          <a:xfrm>
            <a:off x="6160050" y="1772917"/>
            <a:ext cx="5171400" cy="4225709"/>
          </a:xfrm>
        </p:spPr>
        <p:txBody>
          <a:bodyPr/>
          <a:lstStyle>
            <a:lvl1pPr>
              <a:defRPr>
                <a:latin typeface="微软雅黑" panose="020B0503020204020204" charset="-122"/>
                <a:cs typeface="微软雅黑" panose="020B0503020204020204" charset="-122"/>
              </a:defRPr>
            </a:lvl1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8135" y="354584"/>
            <a:ext cx="10494900" cy="1287292"/>
          </a:xfrm>
        </p:spPr>
        <p:txBody>
          <a:bodyPr/>
          <a:lstStyle>
            <a:lvl1pPr>
              <a:defRPr>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8136" y="1632625"/>
            <a:ext cx="5147634" cy="800124"/>
          </a:xfrm>
        </p:spPr>
        <p:txBody>
          <a:bodyPr anchor="b"/>
          <a:lstStyle>
            <a:lvl1pPr marL="0" indent="0">
              <a:buNone/>
              <a:defRPr sz="2330" b="1">
                <a:latin typeface="微软雅黑" panose="020B0503020204020204" charset="-122"/>
                <a:cs typeface="微软雅黑" panose="020B0503020204020204" charset="-122"/>
              </a:defRPr>
            </a:lvl1pPr>
            <a:lvl2pPr marL="443865" indent="0">
              <a:buNone/>
              <a:defRPr sz="1940" b="1"/>
            </a:lvl2pPr>
            <a:lvl3pPr marL="887730" indent="0">
              <a:buNone/>
              <a:defRPr sz="1750" b="1"/>
            </a:lvl3pPr>
            <a:lvl4pPr marL="1332230" indent="0">
              <a:buNone/>
              <a:defRPr sz="1555" b="1"/>
            </a:lvl4pPr>
            <a:lvl5pPr marL="1776095" indent="0">
              <a:buNone/>
              <a:defRPr sz="1555" b="1"/>
            </a:lvl5pPr>
            <a:lvl6pPr marL="2219960" indent="0">
              <a:buNone/>
              <a:defRPr sz="1555" b="1"/>
            </a:lvl6pPr>
            <a:lvl7pPr marL="2663825" indent="0">
              <a:buNone/>
              <a:defRPr sz="1555" b="1"/>
            </a:lvl7pPr>
            <a:lvl8pPr marL="3107690" indent="0">
              <a:buNone/>
              <a:defRPr sz="1555" b="1"/>
            </a:lvl8pPr>
            <a:lvl9pPr marL="3552190" indent="0">
              <a:buNone/>
              <a:defRPr sz="1555" b="1"/>
            </a:lvl9pPr>
          </a:lstStyle>
          <a:p>
            <a:pPr lvl="0"/>
            <a:r>
              <a:rPr lang="zh-CN" altLang="en-US"/>
              <a:t>编辑母版文本样式
第二级
第三级
第四级
第五级</a:t>
            </a:r>
            <a:endParaRPr lang="en-US" dirty="0"/>
          </a:p>
        </p:txBody>
      </p:sp>
      <p:sp>
        <p:nvSpPr>
          <p:cNvPr id="4" name="Content Placeholder 3"/>
          <p:cNvSpPr>
            <a:spLocks noGrp="1"/>
          </p:cNvSpPr>
          <p:nvPr>
            <p:ph sz="half" idx="2" hasCustomPrompt="1"/>
          </p:nvPr>
        </p:nvSpPr>
        <p:spPr>
          <a:xfrm>
            <a:off x="838136" y="2432750"/>
            <a:ext cx="5147634" cy="3578209"/>
          </a:xfrm>
        </p:spPr>
        <p:txBody>
          <a:bodyPr/>
          <a:lstStyle>
            <a:lvl1pPr>
              <a:defRPr>
                <a:latin typeface="微软雅黑" panose="020B0503020204020204" charset="-122"/>
                <a:cs typeface="微软雅黑" panose="020B0503020204020204" charset="-122"/>
              </a:defRPr>
            </a:lvl1pPr>
          </a:lstStyle>
          <a:p>
            <a:pPr lvl="0"/>
            <a:r>
              <a:rPr lang="zh-CN" altLang="en-US"/>
              <a:t>编辑母版文本样式
第二级
第三级
第四级
第五级</a:t>
            </a:r>
            <a:endParaRPr lang="en-US" dirty="0"/>
          </a:p>
        </p:txBody>
      </p:sp>
      <p:sp>
        <p:nvSpPr>
          <p:cNvPr id="5" name="Text Placeholder 4"/>
          <p:cNvSpPr>
            <a:spLocks noGrp="1"/>
          </p:cNvSpPr>
          <p:nvPr>
            <p:ph type="body" sz="quarter" idx="3" hasCustomPrompt="1"/>
          </p:nvPr>
        </p:nvSpPr>
        <p:spPr>
          <a:xfrm>
            <a:off x="6160050" y="1632625"/>
            <a:ext cx="5172985" cy="800124"/>
          </a:xfrm>
        </p:spPr>
        <p:txBody>
          <a:bodyPr anchor="b"/>
          <a:lstStyle>
            <a:lvl1pPr marL="0" indent="0">
              <a:buNone/>
              <a:defRPr sz="2330" b="1">
                <a:latin typeface="微软雅黑" panose="020B0503020204020204" charset="-122"/>
                <a:cs typeface="微软雅黑" panose="020B0503020204020204" charset="-122"/>
              </a:defRPr>
            </a:lvl1pPr>
            <a:lvl2pPr marL="443865" indent="0">
              <a:buNone/>
              <a:defRPr sz="1940" b="1"/>
            </a:lvl2pPr>
            <a:lvl3pPr marL="887730" indent="0">
              <a:buNone/>
              <a:defRPr sz="1750" b="1"/>
            </a:lvl3pPr>
            <a:lvl4pPr marL="1332230" indent="0">
              <a:buNone/>
              <a:defRPr sz="1555" b="1"/>
            </a:lvl4pPr>
            <a:lvl5pPr marL="1776095" indent="0">
              <a:buNone/>
              <a:defRPr sz="1555" b="1"/>
            </a:lvl5pPr>
            <a:lvl6pPr marL="2219960" indent="0">
              <a:buNone/>
              <a:defRPr sz="1555" b="1"/>
            </a:lvl6pPr>
            <a:lvl7pPr marL="2663825" indent="0">
              <a:buNone/>
              <a:defRPr sz="1555" b="1"/>
            </a:lvl7pPr>
            <a:lvl8pPr marL="3107690" indent="0">
              <a:buNone/>
              <a:defRPr sz="1555" b="1"/>
            </a:lvl8pPr>
            <a:lvl9pPr marL="3552190" indent="0">
              <a:buNone/>
              <a:defRPr sz="1555" b="1"/>
            </a:lvl9pPr>
          </a:lstStyle>
          <a:p>
            <a:pPr lvl="0"/>
            <a:r>
              <a:rPr lang="zh-CN" altLang="en-US"/>
              <a:t>编辑母版文本样式
第二级
第三级
第四级
第五级</a:t>
            </a:r>
            <a:endParaRPr lang="en-US" dirty="0"/>
          </a:p>
        </p:txBody>
      </p:sp>
      <p:sp>
        <p:nvSpPr>
          <p:cNvPr id="6" name="Content Placeholder 5"/>
          <p:cNvSpPr>
            <a:spLocks noGrp="1"/>
          </p:cNvSpPr>
          <p:nvPr>
            <p:ph sz="quarter" idx="4" hasCustomPrompt="1"/>
          </p:nvPr>
        </p:nvSpPr>
        <p:spPr>
          <a:xfrm>
            <a:off x="6160050" y="2432750"/>
            <a:ext cx="5172985" cy="3578209"/>
          </a:xfrm>
        </p:spPr>
        <p:txBody>
          <a:bodyPr/>
          <a:lstStyle>
            <a:lvl1pPr>
              <a:defRPr>
                <a:latin typeface="微软雅黑" panose="020B0503020204020204" charset="-122"/>
                <a:cs typeface="微软雅黑" panose="020B0503020204020204" charset="-122"/>
              </a:defRPr>
            </a:lvl1pPr>
          </a:lstStyle>
          <a:p>
            <a:pPr lvl="0"/>
            <a:r>
              <a:rPr lang="zh-CN" altLang="en-US"/>
              <a:t>编辑母版文本样式
第二级
第三级
第四级
第五级</a:t>
            </a:r>
            <a:endParaRPr lang="en-US" dirty="0"/>
          </a:p>
        </p:txBody>
      </p:sp>
      <p:sp>
        <p:nvSpPr>
          <p:cNvPr id="7" name="Date Placeholder 6"/>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6550" y="354584"/>
            <a:ext cx="10494900" cy="1287292"/>
          </a:xfrm>
        </p:spPr>
        <p:txBody>
          <a:bodyPr/>
          <a:lstStyle>
            <a:lvl1pPr>
              <a:defRPr>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8135" y="444000"/>
            <a:ext cx="3924497" cy="1554000"/>
          </a:xfrm>
        </p:spPr>
        <p:txBody>
          <a:bodyPr anchor="b"/>
          <a:lstStyle>
            <a:lvl1pPr>
              <a:defRPr sz="3110">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72985" y="958918"/>
            <a:ext cx="6160050" cy="4732916"/>
          </a:xfrm>
        </p:spPr>
        <p:txBody>
          <a:bodyPr/>
          <a:lstStyle>
            <a:lvl1pPr>
              <a:defRPr sz="3110">
                <a:latin typeface="微软雅黑" panose="020B0503020204020204" charset="-122"/>
                <a:cs typeface="微软雅黑" panose="020B0503020204020204" charset="-122"/>
              </a:defRPr>
            </a:lvl1pPr>
            <a:lvl2pPr>
              <a:defRPr sz="2720"/>
            </a:lvl2pPr>
            <a:lvl3pPr>
              <a:defRPr sz="2330"/>
            </a:lvl3pPr>
            <a:lvl4pPr>
              <a:defRPr sz="1940"/>
            </a:lvl4pPr>
            <a:lvl5pPr>
              <a:defRPr sz="1940"/>
            </a:lvl5pPr>
            <a:lvl6pPr>
              <a:defRPr sz="1940"/>
            </a:lvl6pPr>
            <a:lvl7pPr>
              <a:defRPr sz="1940"/>
            </a:lvl7pPr>
            <a:lvl8pPr>
              <a:defRPr sz="1940"/>
            </a:lvl8pPr>
            <a:lvl9pPr>
              <a:defRPr sz="1940"/>
            </a:lvl9pPr>
          </a:lstStyle>
          <a:p>
            <a:pPr lvl="0"/>
            <a:r>
              <a:rPr lang="zh-CN" altLang="en-US"/>
              <a:t>编辑母版文本样式
第二级
第三级
第四级
第五级</a:t>
            </a:r>
            <a:endParaRPr lang="en-US" dirty="0"/>
          </a:p>
        </p:txBody>
      </p:sp>
      <p:sp>
        <p:nvSpPr>
          <p:cNvPr id="4" name="Text Placeholder 3"/>
          <p:cNvSpPr>
            <a:spLocks noGrp="1"/>
          </p:cNvSpPr>
          <p:nvPr>
            <p:ph type="body" sz="half" idx="2" hasCustomPrompt="1"/>
          </p:nvPr>
        </p:nvSpPr>
        <p:spPr>
          <a:xfrm>
            <a:off x="838135" y="1998000"/>
            <a:ext cx="3924497" cy="3701542"/>
          </a:xfrm>
        </p:spPr>
        <p:txBody>
          <a:bodyPr/>
          <a:lstStyle>
            <a:lvl1pPr marL="0" indent="0">
              <a:buNone/>
              <a:defRPr sz="1555">
                <a:latin typeface="微软雅黑" panose="020B0503020204020204" charset="-122"/>
                <a:cs typeface="微软雅黑" panose="020B0503020204020204" charset="-122"/>
              </a:defRPr>
            </a:lvl1pPr>
            <a:lvl2pPr marL="443865" indent="0">
              <a:buNone/>
              <a:defRPr sz="1360"/>
            </a:lvl2pPr>
            <a:lvl3pPr marL="887730" indent="0">
              <a:buNone/>
              <a:defRPr sz="1165"/>
            </a:lvl3pPr>
            <a:lvl4pPr marL="1332230" indent="0">
              <a:buNone/>
              <a:defRPr sz="970"/>
            </a:lvl4pPr>
            <a:lvl5pPr marL="1776095" indent="0">
              <a:buNone/>
              <a:defRPr sz="970"/>
            </a:lvl5pPr>
            <a:lvl6pPr marL="2219960" indent="0">
              <a:buNone/>
              <a:defRPr sz="970"/>
            </a:lvl6pPr>
            <a:lvl7pPr marL="2663825" indent="0">
              <a:buNone/>
              <a:defRPr sz="970"/>
            </a:lvl7pPr>
            <a:lvl8pPr marL="3107690" indent="0">
              <a:buNone/>
              <a:defRPr sz="970"/>
            </a:lvl8pPr>
            <a:lvl9pPr marL="3552190" indent="0">
              <a:buNone/>
              <a:defRPr sz="97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6550" y="354584"/>
            <a:ext cx="10494900" cy="1287292"/>
          </a:xfrm>
        </p:spPr>
        <p:txBody>
          <a:bodyPr/>
          <a:lstStyle>
            <a:lvl1pPr>
              <a:defRPr>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6550" y="1772917"/>
            <a:ext cx="5171400" cy="4225709"/>
          </a:xfrm>
        </p:spPr>
        <p:txBody>
          <a:bodyPr/>
          <a:lstStyle>
            <a:lvl1pPr>
              <a:defRPr>
                <a:latin typeface="微软雅黑" panose="020B0503020204020204" charset="-122"/>
                <a:cs typeface="微软雅黑" panose="020B0503020204020204" charset="-122"/>
              </a:defRPr>
            </a:lvl1pPr>
          </a:lstStyle>
          <a:p>
            <a:pPr lvl="0"/>
            <a:r>
              <a:rPr lang="zh-CN" altLang="en-US"/>
              <a:t>编辑母版文本样式
第二级
第三级
第四级
第五级</a:t>
            </a:r>
            <a:endParaRPr lang="en-US" dirty="0"/>
          </a:p>
        </p:txBody>
      </p:sp>
      <p:sp>
        <p:nvSpPr>
          <p:cNvPr id="4" name="Content Placeholder 3"/>
          <p:cNvSpPr>
            <a:spLocks noGrp="1"/>
          </p:cNvSpPr>
          <p:nvPr>
            <p:ph sz="half" idx="2" hasCustomPrompt="1"/>
          </p:nvPr>
        </p:nvSpPr>
        <p:spPr>
          <a:xfrm>
            <a:off x="6160050" y="1772917"/>
            <a:ext cx="5171400" cy="4225709"/>
          </a:xfrm>
        </p:spPr>
        <p:txBody>
          <a:bodyPr/>
          <a:lstStyle>
            <a:lvl1pPr>
              <a:defRPr>
                <a:latin typeface="微软雅黑" panose="020B0503020204020204" charset="-122"/>
                <a:cs typeface="微软雅黑" panose="020B0503020204020204" charset="-122"/>
              </a:defRPr>
            </a:lvl1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8135" y="444000"/>
            <a:ext cx="3924497" cy="1554000"/>
          </a:xfrm>
        </p:spPr>
        <p:txBody>
          <a:bodyPr anchor="b"/>
          <a:lstStyle>
            <a:lvl1pPr>
              <a:defRPr sz="3110">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72985" y="958918"/>
            <a:ext cx="6160050" cy="4732916"/>
          </a:xfrm>
        </p:spPr>
        <p:txBody>
          <a:bodyPr anchor="t"/>
          <a:lstStyle>
            <a:lvl1pPr marL="0" indent="0">
              <a:buNone/>
              <a:defRPr sz="3110"/>
            </a:lvl1pPr>
            <a:lvl2pPr marL="443865" indent="0">
              <a:buNone/>
              <a:defRPr sz="2720"/>
            </a:lvl2pPr>
            <a:lvl3pPr marL="887730" indent="0">
              <a:buNone/>
              <a:defRPr sz="2330"/>
            </a:lvl3pPr>
            <a:lvl4pPr marL="1332230" indent="0">
              <a:buNone/>
              <a:defRPr sz="1940"/>
            </a:lvl4pPr>
            <a:lvl5pPr marL="1776095" indent="0">
              <a:buNone/>
              <a:defRPr sz="1940"/>
            </a:lvl5pPr>
            <a:lvl6pPr marL="2219960" indent="0">
              <a:buNone/>
              <a:defRPr sz="1940"/>
            </a:lvl6pPr>
            <a:lvl7pPr marL="2663825" indent="0">
              <a:buNone/>
              <a:defRPr sz="1940"/>
            </a:lvl7pPr>
            <a:lvl8pPr marL="3107690" indent="0">
              <a:buNone/>
              <a:defRPr sz="1940"/>
            </a:lvl8pPr>
            <a:lvl9pPr marL="3552190" indent="0">
              <a:buNone/>
              <a:defRPr sz="194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8135" y="1998000"/>
            <a:ext cx="3924497" cy="3701542"/>
          </a:xfrm>
        </p:spPr>
        <p:txBody>
          <a:bodyPr/>
          <a:lstStyle>
            <a:lvl1pPr marL="0" indent="0">
              <a:buNone/>
              <a:defRPr sz="1555">
                <a:latin typeface="微软雅黑" panose="020B0503020204020204" charset="-122"/>
                <a:cs typeface="微软雅黑" panose="020B0503020204020204" charset="-122"/>
              </a:defRPr>
            </a:lvl1pPr>
            <a:lvl2pPr marL="443865" indent="0">
              <a:buNone/>
              <a:defRPr sz="1360"/>
            </a:lvl2pPr>
            <a:lvl3pPr marL="887730" indent="0">
              <a:buNone/>
              <a:defRPr sz="1165"/>
            </a:lvl3pPr>
            <a:lvl4pPr marL="1332230" indent="0">
              <a:buNone/>
              <a:defRPr sz="970"/>
            </a:lvl4pPr>
            <a:lvl5pPr marL="1776095" indent="0">
              <a:buNone/>
              <a:defRPr sz="970"/>
            </a:lvl5pPr>
            <a:lvl6pPr marL="2219960" indent="0">
              <a:buNone/>
              <a:defRPr sz="970"/>
            </a:lvl6pPr>
            <a:lvl7pPr marL="2663825" indent="0">
              <a:buNone/>
              <a:defRPr sz="970"/>
            </a:lvl7pPr>
            <a:lvl8pPr marL="3107690" indent="0">
              <a:buNone/>
              <a:defRPr sz="970"/>
            </a:lvl8pPr>
            <a:lvl9pPr marL="3552190" indent="0">
              <a:buNone/>
              <a:defRPr sz="97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6550" y="354584"/>
            <a:ext cx="10494900" cy="1287292"/>
          </a:xfrm>
        </p:spPr>
        <p:txBody>
          <a:bodyPr/>
          <a:lstStyle>
            <a:lvl1pPr>
              <a:defRPr>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6550" y="1772917"/>
            <a:ext cx="10494900" cy="4225709"/>
          </a:xfrm>
        </p:spPr>
        <p:txBody>
          <a:bodyPr vert="eaVert"/>
          <a:lstStyle>
            <a:lvl1pPr>
              <a:defRPr>
                <a:latin typeface="微软雅黑" panose="020B0503020204020204" charset="-122"/>
                <a:cs typeface="微软雅黑" panose="020B0503020204020204" charset="-122"/>
              </a:defRPr>
            </a:lvl1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7" name="灯片编号占位符 3"/>
          <p:cNvSpPr>
            <a:spLocks noGrp="1"/>
          </p:cNvSpPr>
          <p:nvPr>
            <p:ph type="sldNum" sz="quarter" idx="4"/>
          </p:nvPr>
        </p:nvSpPr>
        <p:spPr>
          <a:xfrm>
            <a:off x="6084073" y="6299120"/>
            <a:ext cx="688750" cy="354119"/>
          </a:xfrm>
          <a:prstGeom prst="rect">
            <a:avLst/>
          </a:prstGeom>
        </p:spPr>
        <p:txBody>
          <a:bodyPr vert="horz" lIns="91440" tIns="45720" rIns="91440" bIns="45720" rtlCol="0" anchor="ctr"/>
          <a:lstStyle>
            <a:lvl1pPr algn="ctr">
              <a:defRPr lang="zh-CN" altLang="en-US" sz="925" smtClean="0">
                <a:solidFill>
                  <a:schemeClr val="tx1">
                    <a:lumMod val="90000"/>
                    <a:lumOff val="10000"/>
                  </a:schemeClr>
                </a:solidFill>
              </a:defRPr>
            </a:lvl1pPr>
          </a:lstStyle>
          <a:p>
            <a:r>
              <a:rPr>
                <a:solidFill>
                  <a:srgbClr val="080808">
                    <a:lumMod val="90000"/>
                    <a:lumOff val="10000"/>
                  </a:srgbClr>
                </a:solidFill>
              </a:rPr>
              <a:t>第</a:t>
            </a:r>
            <a:fld id="{9D2FEF71-74F8-4C5C-93FB-8C5C3B9EB568}" type="slidenum">
              <a:rPr>
                <a:solidFill>
                  <a:srgbClr val="080808">
                    <a:lumMod val="90000"/>
                    <a:lumOff val="10000"/>
                  </a:srgbClr>
                </a:solidFill>
              </a:rPr>
            </a:fld>
            <a:r>
              <a:rPr>
                <a:solidFill>
                  <a:srgbClr val="080808">
                    <a:lumMod val="90000"/>
                    <a:lumOff val="10000"/>
                  </a:srgbClr>
                </a:solidFill>
              </a:rPr>
              <a:t>页</a:t>
            </a:r>
            <a:endParaRPr dirty="0">
              <a:solidFill>
                <a:srgbClr val="080808">
                  <a:lumMod val="90000"/>
                  <a:lumOff val="10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defTabSz="685800">
              <a:defRPr/>
            </a:pPr>
            <a:endParaRPr lang="zh-CN" altLang="en-US" sz="675"/>
          </a:p>
        </p:txBody>
      </p:sp>
      <p:sp>
        <p:nvSpPr>
          <p:cNvPr id="5" name="页脚占位符 4"/>
          <p:cNvSpPr>
            <a:spLocks noGrp="1"/>
          </p:cNvSpPr>
          <p:nvPr>
            <p:ph type="ftr" sz="quarter" idx="11"/>
          </p:nvPr>
        </p:nvSpPr>
        <p:spPr/>
        <p:txBody>
          <a:bodyPr/>
          <a:lstStyle/>
          <a:p>
            <a:pPr defTabSz="685800">
              <a:defRPr/>
            </a:pPr>
            <a:endParaRPr lang="zh-CN" altLang="en-US" sz="675"/>
          </a:p>
        </p:txBody>
      </p:sp>
      <p:sp>
        <p:nvSpPr>
          <p:cNvPr id="6" name="灯片编号占位符 5"/>
          <p:cNvSpPr>
            <a:spLocks noGrp="1"/>
          </p:cNvSpPr>
          <p:nvPr>
            <p:ph type="sldNum" sz="quarter" idx="12"/>
          </p:nvPr>
        </p:nvSpPr>
        <p:spPr/>
        <p:txBody>
          <a:bodyPr/>
          <a:lstStyle/>
          <a:p>
            <a:pPr defTabSz="685800">
              <a:defRPr/>
            </a:pPr>
            <a:fld id="{8D83F2C7-9E5A-4487-A39D-F76904985359}" type="slidenum">
              <a:rPr lang="zh-CN" altLang="en-US" sz="675" smtClean="0"/>
            </a:fld>
            <a:endParaRPr lang="zh-CN" altLang="en-US" sz="675"/>
          </a:p>
        </p:txBody>
      </p:sp>
      <p:grpSp>
        <p:nvGrpSpPr>
          <p:cNvPr id="2" name="组合 1"/>
          <p:cNvGrpSpPr/>
          <p:nvPr userDrawn="1"/>
        </p:nvGrpSpPr>
        <p:grpSpPr>
          <a:xfrm>
            <a:off x="1663700" y="1729575"/>
            <a:ext cx="1374140" cy="3167078"/>
            <a:chOff x="2620" y="2724"/>
            <a:chExt cx="2164" cy="4988"/>
          </a:xfrm>
        </p:grpSpPr>
        <p:sp>
          <p:nvSpPr>
            <p:cNvPr id="7" name="矩形 6"/>
            <p:cNvSpPr/>
            <p:nvPr userDrawn="1"/>
          </p:nvSpPr>
          <p:spPr>
            <a:xfrm>
              <a:off x="2945" y="2724"/>
              <a:ext cx="1392" cy="1340"/>
            </a:xfrm>
            <a:prstGeom prst="rect">
              <a:avLst/>
            </a:prstGeom>
            <a:solidFill>
              <a:srgbClr val="C00000"/>
            </a:solidFill>
            <a:ln w="12700" cap="flat" cmpd="sng" algn="ctr">
              <a:no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9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微软雅黑" panose="020B0503020204020204" charset="-122"/>
                </a:rPr>
                <a:t>目</a:t>
              </a:r>
              <a:endParaRPr kumimoji="0" lang="zh-CN" altLang="en-US" sz="39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8" name="矩形 7"/>
            <p:cNvSpPr/>
            <p:nvPr userDrawn="1"/>
          </p:nvSpPr>
          <p:spPr>
            <a:xfrm>
              <a:off x="2620" y="3933"/>
              <a:ext cx="983" cy="947"/>
            </a:xfrm>
            <a:prstGeom prst="rect">
              <a:avLst/>
            </a:prstGeom>
            <a:solidFill>
              <a:sysClr val="window" lastClr="FFFFFF"/>
            </a:solidFill>
            <a:ln w="12700" cap="flat" cmpd="sng" algn="ctr">
              <a:solidFill>
                <a:srgbClr val="C00000"/>
              </a:solid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620" b="1" i="0" u="none" strike="noStrike" kern="0" cap="none" spc="0" normalizeH="0" baseline="0" noProof="0" dirty="0">
                  <a:ln>
                    <a:noFill/>
                  </a:ln>
                  <a:solidFill>
                    <a:srgbClr val="CE2F19"/>
                  </a:solidFill>
                  <a:effectLst/>
                  <a:uLnTx/>
                  <a:uFillTx/>
                  <a:latin typeface="微软雅黑" panose="020B0503020204020204" charset="-122"/>
                  <a:ea typeface="微软雅黑" panose="020B0503020204020204" charset="-122"/>
                  <a:cs typeface="微软雅黑" panose="020B0503020204020204" charset="-122"/>
                </a:rPr>
                <a:t>录</a:t>
              </a:r>
              <a:endParaRPr kumimoji="0" lang="zh-CN" altLang="en-US" sz="2620" b="1" i="0" u="none" strike="noStrike" kern="0" cap="none" spc="0" normalizeH="0" baseline="0" noProof="0" dirty="0">
                <a:ln>
                  <a:noFill/>
                </a:ln>
                <a:solidFill>
                  <a:srgbClr val="CE2F19"/>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userDrawn="1"/>
          </p:nvSpPr>
          <p:spPr>
            <a:xfrm>
              <a:off x="3862" y="4748"/>
              <a:ext cx="922" cy="2964"/>
            </a:xfrm>
            <a:prstGeom prst="rect">
              <a:avLst/>
            </a:prstGeom>
            <a:noFill/>
          </p:spPr>
          <p:txBody>
            <a:bodyPr vert="eaVert" wrap="none">
              <a:spAutoFit/>
            </a:bodyPr>
            <a:lstStyle/>
            <a:p>
              <a:pPr marR="0" defTabSz="685800" rtl="0" eaLnBrk="1" fontAlgn="auto" hangingPunct="1">
                <a:spcBef>
                  <a:spcPts val="0"/>
                </a:spcBef>
                <a:spcAft>
                  <a:spcPts val="0"/>
                </a:spcAft>
                <a:buClrTx/>
                <a:buSzTx/>
                <a:buFontTx/>
                <a:buNone/>
                <a:defRPr/>
              </a:pPr>
              <a:r>
                <a:rPr kumimoji="0" lang="en-US" altLang="zh-CN" sz="2620" kern="0" cap="none" spc="0" normalizeH="0" baseline="0" noProof="0" dirty="0">
                  <a:solidFill>
                    <a:srgbClr val="D1D1D1"/>
                  </a:solidFill>
                  <a:latin typeface="微软雅黑" panose="020B0503020204020204" charset="-122"/>
                  <a:ea typeface="微软雅黑" panose="020B0503020204020204" charset="-122"/>
                  <a:cs typeface="微软雅黑" panose="020B0503020204020204" charset="-122"/>
                </a:rPr>
                <a:t>CONTENTS</a:t>
              </a:r>
              <a:endParaRPr kumimoji="0" lang="zh-CN" altLang="en-US" sz="2620" kern="0" cap="none" spc="0" normalizeH="0" baseline="0" noProof="0" dirty="0">
                <a:solidFill>
                  <a:srgbClr val="D1D1D1"/>
                </a:solidFill>
                <a:latin typeface="微软雅黑" panose="020B0503020204020204" charset="-122"/>
                <a:ea typeface="微软雅黑" panose="020B0503020204020204" charset="-122"/>
                <a:cs typeface="微软雅黑" panose="020B0503020204020204" charset="-122"/>
              </a:endParaRPr>
            </a:p>
          </p:txBody>
        </p:sp>
      </p:grpSp>
      <p:pic>
        <p:nvPicPr>
          <p:cNvPr id="11" name="图片 10"/>
          <p:cNvPicPr>
            <a:picLocks noChangeAspect="1"/>
          </p:cNvPicPr>
          <p:nvPr userDrawn="1"/>
        </p:nvPicPr>
        <p:blipFill>
          <a:blip r:embed="rId2"/>
          <a:stretch>
            <a:fillRect/>
          </a:stretch>
        </p:blipFill>
        <p:spPr>
          <a:xfrm>
            <a:off x="610235" y="241912"/>
            <a:ext cx="11593195" cy="5587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8135" y="354584"/>
            <a:ext cx="10494900" cy="1287292"/>
          </a:xfrm>
        </p:spPr>
        <p:txBody>
          <a:bodyPr/>
          <a:lstStyle>
            <a:lvl1pPr>
              <a:defRPr>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8136" y="1632625"/>
            <a:ext cx="5147634" cy="800124"/>
          </a:xfrm>
        </p:spPr>
        <p:txBody>
          <a:bodyPr anchor="b"/>
          <a:lstStyle>
            <a:lvl1pPr marL="0" indent="0">
              <a:buNone/>
              <a:defRPr sz="2330" b="1">
                <a:latin typeface="微软雅黑" panose="020B0503020204020204" charset="-122"/>
                <a:cs typeface="微软雅黑" panose="020B0503020204020204" charset="-122"/>
              </a:defRPr>
            </a:lvl1pPr>
            <a:lvl2pPr marL="443865" indent="0">
              <a:buNone/>
              <a:defRPr sz="1940" b="1"/>
            </a:lvl2pPr>
            <a:lvl3pPr marL="887730" indent="0">
              <a:buNone/>
              <a:defRPr sz="1750" b="1"/>
            </a:lvl3pPr>
            <a:lvl4pPr marL="1332230" indent="0">
              <a:buNone/>
              <a:defRPr sz="1555" b="1"/>
            </a:lvl4pPr>
            <a:lvl5pPr marL="1776095" indent="0">
              <a:buNone/>
              <a:defRPr sz="1555" b="1"/>
            </a:lvl5pPr>
            <a:lvl6pPr marL="2219960" indent="0">
              <a:buNone/>
              <a:defRPr sz="1555" b="1"/>
            </a:lvl6pPr>
            <a:lvl7pPr marL="2663825" indent="0">
              <a:buNone/>
              <a:defRPr sz="1555" b="1"/>
            </a:lvl7pPr>
            <a:lvl8pPr marL="3107690" indent="0">
              <a:buNone/>
              <a:defRPr sz="1555" b="1"/>
            </a:lvl8pPr>
            <a:lvl9pPr marL="3552190" indent="0">
              <a:buNone/>
              <a:defRPr sz="1555" b="1"/>
            </a:lvl9pPr>
          </a:lstStyle>
          <a:p>
            <a:pPr lvl="0"/>
            <a:r>
              <a:rPr lang="zh-CN" altLang="en-US"/>
              <a:t>编辑母版文本样式
第二级
第三级
第四级
第五级</a:t>
            </a:r>
            <a:endParaRPr lang="en-US" dirty="0"/>
          </a:p>
        </p:txBody>
      </p:sp>
      <p:sp>
        <p:nvSpPr>
          <p:cNvPr id="4" name="Content Placeholder 3"/>
          <p:cNvSpPr>
            <a:spLocks noGrp="1"/>
          </p:cNvSpPr>
          <p:nvPr>
            <p:ph sz="half" idx="2" hasCustomPrompt="1"/>
          </p:nvPr>
        </p:nvSpPr>
        <p:spPr>
          <a:xfrm>
            <a:off x="838136" y="2432750"/>
            <a:ext cx="5147634" cy="3578209"/>
          </a:xfrm>
        </p:spPr>
        <p:txBody>
          <a:bodyPr/>
          <a:lstStyle>
            <a:lvl1pPr>
              <a:defRPr>
                <a:latin typeface="微软雅黑" panose="020B0503020204020204" charset="-122"/>
                <a:cs typeface="微软雅黑" panose="020B0503020204020204" charset="-122"/>
              </a:defRPr>
            </a:lvl1pPr>
          </a:lstStyle>
          <a:p>
            <a:pPr lvl="0"/>
            <a:r>
              <a:rPr lang="zh-CN" altLang="en-US"/>
              <a:t>编辑母版文本样式
第二级
第三级
第四级
第五级</a:t>
            </a:r>
            <a:endParaRPr lang="en-US" dirty="0"/>
          </a:p>
        </p:txBody>
      </p:sp>
      <p:sp>
        <p:nvSpPr>
          <p:cNvPr id="5" name="Text Placeholder 4"/>
          <p:cNvSpPr>
            <a:spLocks noGrp="1"/>
          </p:cNvSpPr>
          <p:nvPr>
            <p:ph type="body" sz="quarter" idx="3" hasCustomPrompt="1"/>
          </p:nvPr>
        </p:nvSpPr>
        <p:spPr>
          <a:xfrm>
            <a:off x="6160050" y="1632625"/>
            <a:ext cx="5172985" cy="800124"/>
          </a:xfrm>
        </p:spPr>
        <p:txBody>
          <a:bodyPr anchor="b"/>
          <a:lstStyle>
            <a:lvl1pPr marL="0" indent="0">
              <a:buNone/>
              <a:defRPr sz="2330" b="1">
                <a:latin typeface="微软雅黑" panose="020B0503020204020204" charset="-122"/>
                <a:cs typeface="微软雅黑" panose="020B0503020204020204" charset="-122"/>
              </a:defRPr>
            </a:lvl1pPr>
            <a:lvl2pPr marL="443865" indent="0">
              <a:buNone/>
              <a:defRPr sz="1940" b="1"/>
            </a:lvl2pPr>
            <a:lvl3pPr marL="887730" indent="0">
              <a:buNone/>
              <a:defRPr sz="1750" b="1"/>
            </a:lvl3pPr>
            <a:lvl4pPr marL="1332230" indent="0">
              <a:buNone/>
              <a:defRPr sz="1555" b="1"/>
            </a:lvl4pPr>
            <a:lvl5pPr marL="1776095" indent="0">
              <a:buNone/>
              <a:defRPr sz="1555" b="1"/>
            </a:lvl5pPr>
            <a:lvl6pPr marL="2219960" indent="0">
              <a:buNone/>
              <a:defRPr sz="1555" b="1"/>
            </a:lvl6pPr>
            <a:lvl7pPr marL="2663825" indent="0">
              <a:buNone/>
              <a:defRPr sz="1555" b="1"/>
            </a:lvl7pPr>
            <a:lvl8pPr marL="3107690" indent="0">
              <a:buNone/>
              <a:defRPr sz="1555" b="1"/>
            </a:lvl8pPr>
            <a:lvl9pPr marL="3552190" indent="0">
              <a:buNone/>
              <a:defRPr sz="1555" b="1"/>
            </a:lvl9pPr>
          </a:lstStyle>
          <a:p>
            <a:pPr lvl="0"/>
            <a:r>
              <a:rPr lang="zh-CN" altLang="en-US"/>
              <a:t>编辑母版文本样式
第二级
第三级
第四级
第五级</a:t>
            </a:r>
            <a:endParaRPr lang="en-US" dirty="0"/>
          </a:p>
        </p:txBody>
      </p:sp>
      <p:sp>
        <p:nvSpPr>
          <p:cNvPr id="6" name="Content Placeholder 5"/>
          <p:cNvSpPr>
            <a:spLocks noGrp="1"/>
          </p:cNvSpPr>
          <p:nvPr>
            <p:ph sz="quarter" idx="4" hasCustomPrompt="1"/>
          </p:nvPr>
        </p:nvSpPr>
        <p:spPr>
          <a:xfrm>
            <a:off x="6160050" y="2432750"/>
            <a:ext cx="5172985" cy="3578209"/>
          </a:xfrm>
        </p:spPr>
        <p:txBody>
          <a:bodyPr/>
          <a:lstStyle>
            <a:lvl1pPr>
              <a:defRPr>
                <a:latin typeface="微软雅黑" panose="020B0503020204020204" charset="-122"/>
                <a:cs typeface="微软雅黑" panose="020B0503020204020204" charset="-122"/>
              </a:defRPr>
            </a:lvl1pPr>
          </a:lstStyle>
          <a:p>
            <a:pPr lvl="0"/>
            <a:r>
              <a:rPr lang="zh-CN" altLang="en-US"/>
              <a:t>编辑母版文本样式
第二级
第三级
第四级
第五级</a:t>
            </a:r>
            <a:endParaRPr lang="en-US" dirty="0"/>
          </a:p>
        </p:txBody>
      </p:sp>
      <p:sp>
        <p:nvSpPr>
          <p:cNvPr id="7" name="Date Placeholder 6"/>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6550" y="354584"/>
            <a:ext cx="10494900" cy="1287292"/>
          </a:xfrm>
        </p:spPr>
        <p:txBody>
          <a:bodyPr/>
          <a:lstStyle>
            <a:lvl1pPr>
              <a:defRPr>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8135" y="444000"/>
            <a:ext cx="3924497" cy="1554000"/>
          </a:xfrm>
        </p:spPr>
        <p:txBody>
          <a:bodyPr anchor="b"/>
          <a:lstStyle>
            <a:lvl1pPr>
              <a:defRPr sz="3110">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72985" y="958918"/>
            <a:ext cx="6160050" cy="4732916"/>
          </a:xfrm>
        </p:spPr>
        <p:txBody>
          <a:bodyPr/>
          <a:lstStyle>
            <a:lvl1pPr>
              <a:defRPr sz="3110">
                <a:latin typeface="微软雅黑" panose="020B0503020204020204" charset="-122"/>
                <a:cs typeface="微软雅黑" panose="020B0503020204020204" charset="-122"/>
              </a:defRPr>
            </a:lvl1pPr>
            <a:lvl2pPr>
              <a:defRPr sz="2720"/>
            </a:lvl2pPr>
            <a:lvl3pPr>
              <a:defRPr sz="2330"/>
            </a:lvl3pPr>
            <a:lvl4pPr>
              <a:defRPr sz="1940"/>
            </a:lvl4pPr>
            <a:lvl5pPr>
              <a:defRPr sz="1940"/>
            </a:lvl5pPr>
            <a:lvl6pPr>
              <a:defRPr sz="1940"/>
            </a:lvl6pPr>
            <a:lvl7pPr>
              <a:defRPr sz="1940"/>
            </a:lvl7pPr>
            <a:lvl8pPr>
              <a:defRPr sz="1940"/>
            </a:lvl8pPr>
            <a:lvl9pPr>
              <a:defRPr sz="1940"/>
            </a:lvl9pPr>
          </a:lstStyle>
          <a:p>
            <a:pPr lvl="0"/>
            <a:r>
              <a:rPr lang="zh-CN" altLang="en-US"/>
              <a:t>编辑母版文本样式
第二级
第三级
第四级
第五级</a:t>
            </a:r>
            <a:endParaRPr lang="en-US" dirty="0"/>
          </a:p>
        </p:txBody>
      </p:sp>
      <p:sp>
        <p:nvSpPr>
          <p:cNvPr id="4" name="Text Placeholder 3"/>
          <p:cNvSpPr>
            <a:spLocks noGrp="1"/>
          </p:cNvSpPr>
          <p:nvPr>
            <p:ph type="body" sz="half" idx="2" hasCustomPrompt="1"/>
          </p:nvPr>
        </p:nvSpPr>
        <p:spPr>
          <a:xfrm>
            <a:off x="838135" y="1998000"/>
            <a:ext cx="3924497" cy="3701542"/>
          </a:xfrm>
        </p:spPr>
        <p:txBody>
          <a:bodyPr/>
          <a:lstStyle>
            <a:lvl1pPr marL="0" indent="0">
              <a:buNone/>
              <a:defRPr sz="1555">
                <a:latin typeface="微软雅黑" panose="020B0503020204020204" charset="-122"/>
                <a:cs typeface="微软雅黑" panose="020B0503020204020204" charset="-122"/>
              </a:defRPr>
            </a:lvl1pPr>
            <a:lvl2pPr marL="443865" indent="0">
              <a:buNone/>
              <a:defRPr sz="1360"/>
            </a:lvl2pPr>
            <a:lvl3pPr marL="887730" indent="0">
              <a:buNone/>
              <a:defRPr sz="1165"/>
            </a:lvl3pPr>
            <a:lvl4pPr marL="1332230" indent="0">
              <a:buNone/>
              <a:defRPr sz="970"/>
            </a:lvl4pPr>
            <a:lvl5pPr marL="1776095" indent="0">
              <a:buNone/>
              <a:defRPr sz="970"/>
            </a:lvl5pPr>
            <a:lvl6pPr marL="2219960" indent="0">
              <a:buNone/>
              <a:defRPr sz="970"/>
            </a:lvl6pPr>
            <a:lvl7pPr marL="2663825" indent="0">
              <a:buNone/>
              <a:defRPr sz="970"/>
            </a:lvl7pPr>
            <a:lvl8pPr marL="3107690" indent="0">
              <a:buNone/>
              <a:defRPr sz="970"/>
            </a:lvl8pPr>
            <a:lvl9pPr marL="3552190" indent="0">
              <a:buNone/>
              <a:defRPr sz="97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8135" y="444000"/>
            <a:ext cx="3924497" cy="1554000"/>
          </a:xfrm>
        </p:spPr>
        <p:txBody>
          <a:bodyPr anchor="b"/>
          <a:lstStyle>
            <a:lvl1pPr>
              <a:defRPr sz="3110">
                <a:latin typeface="微软雅黑" panose="020B0503020204020204" charset="-122"/>
                <a:cs typeface="微软雅黑" panose="020B0503020204020204" charset="-122"/>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72985" y="958918"/>
            <a:ext cx="6160050" cy="4732916"/>
          </a:xfrm>
        </p:spPr>
        <p:txBody>
          <a:bodyPr anchor="t"/>
          <a:lstStyle>
            <a:lvl1pPr marL="0" indent="0">
              <a:buNone/>
              <a:defRPr sz="3110"/>
            </a:lvl1pPr>
            <a:lvl2pPr marL="443865" indent="0">
              <a:buNone/>
              <a:defRPr sz="2720"/>
            </a:lvl2pPr>
            <a:lvl3pPr marL="887730" indent="0">
              <a:buNone/>
              <a:defRPr sz="2330"/>
            </a:lvl3pPr>
            <a:lvl4pPr marL="1332230" indent="0">
              <a:buNone/>
              <a:defRPr sz="1940"/>
            </a:lvl4pPr>
            <a:lvl5pPr marL="1776095" indent="0">
              <a:buNone/>
              <a:defRPr sz="1940"/>
            </a:lvl5pPr>
            <a:lvl6pPr marL="2219960" indent="0">
              <a:buNone/>
              <a:defRPr sz="1940"/>
            </a:lvl6pPr>
            <a:lvl7pPr marL="2663825" indent="0">
              <a:buNone/>
              <a:defRPr sz="1940"/>
            </a:lvl7pPr>
            <a:lvl8pPr marL="3107690" indent="0">
              <a:buNone/>
              <a:defRPr sz="1940"/>
            </a:lvl8pPr>
            <a:lvl9pPr marL="3552190" indent="0">
              <a:buNone/>
              <a:defRPr sz="194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8135" y="1998000"/>
            <a:ext cx="3924497" cy="3701542"/>
          </a:xfrm>
        </p:spPr>
        <p:txBody>
          <a:bodyPr/>
          <a:lstStyle>
            <a:lvl1pPr marL="0" indent="0">
              <a:buNone/>
              <a:defRPr sz="1555">
                <a:latin typeface="微软雅黑" panose="020B0503020204020204" charset="-122"/>
                <a:cs typeface="微软雅黑" panose="020B0503020204020204" charset="-122"/>
              </a:defRPr>
            </a:lvl1pPr>
            <a:lvl2pPr marL="443865" indent="0">
              <a:buNone/>
              <a:defRPr sz="1360"/>
            </a:lvl2pPr>
            <a:lvl3pPr marL="887730" indent="0">
              <a:buNone/>
              <a:defRPr sz="1165"/>
            </a:lvl3pPr>
            <a:lvl4pPr marL="1332230" indent="0">
              <a:buNone/>
              <a:defRPr sz="970"/>
            </a:lvl4pPr>
            <a:lvl5pPr marL="1776095" indent="0">
              <a:buNone/>
              <a:defRPr sz="970"/>
            </a:lvl5pPr>
            <a:lvl6pPr marL="2219960" indent="0">
              <a:buNone/>
              <a:defRPr sz="970"/>
            </a:lvl6pPr>
            <a:lvl7pPr marL="2663825" indent="0">
              <a:buNone/>
              <a:defRPr sz="970"/>
            </a:lvl7pPr>
            <a:lvl8pPr marL="3107690" indent="0">
              <a:buNone/>
              <a:defRPr sz="970"/>
            </a:lvl8pPr>
            <a:lvl9pPr marL="3552190" indent="0">
              <a:buNone/>
              <a:defRPr sz="97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B80A3D20-FB85-7941-82B7-117383C3BDBE}"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D3AC729-332D-894F-A553-B33042CE9781}"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6" Type="http://schemas.openxmlformats.org/officeDocument/2006/relationships/theme" Target="../theme/theme2.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2" Type="http://schemas.openxmlformats.org/officeDocument/2006/relationships/theme" Target="../theme/theme3.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6550" y="6172834"/>
            <a:ext cx="2737800" cy="354583"/>
          </a:xfrm>
          <a:prstGeom prst="rect">
            <a:avLst/>
          </a:prstGeom>
        </p:spPr>
        <p:txBody>
          <a:bodyPr vert="horz" lIns="91440" tIns="45720" rIns="91440" bIns="45720" rtlCol="0" anchor="ctr"/>
          <a:lstStyle>
            <a:lvl1pPr algn="l">
              <a:defRPr sz="1165">
                <a:solidFill>
                  <a:schemeClr val="tx1">
                    <a:tint val="75000"/>
                  </a:schemeClr>
                </a:solidFill>
                <a:latin typeface="微软雅黑" panose="020B0503020204020204" charset="-122"/>
                <a:cs typeface="微软雅黑" panose="020B0503020204020204" charset="-122"/>
              </a:defRPr>
            </a:lvl1pPr>
          </a:lstStyle>
          <a:p>
            <a:fld id="{B80A3D20-FB85-7941-82B7-117383C3BDBE}" type="datetimeFigureOut">
              <a:rPr kumimoji="1" lang="zh-CN" altLang="en-US" smtClean="0"/>
            </a:fld>
            <a:endParaRPr kumimoji="1" lang="zh-CN" altLang="en-US"/>
          </a:p>
        </p:txBody>
      </p:sp>
      <p:sp>
        <p:nvSpPr>
          <p:cNvPr id="5" name="Footer Placeholder 4"/>
          <p:cNvSpPr>
            <a:spLocks noGrp="1"/>
          </p:cNvSpPr>
          <p:nvPr>
            <p:ph type="ftr" sz="quarter" idx="3"/>
          </p:nvPr>
        </p:nvSpPr>
        <p:spPr>
          <a:xfrm>
            <a:off x="4030650" y="6172834"/>
            <a:ext cx="4106700" cy="354583"/>
          </a:xfrm>
          <a:prstGeom prst="rect">
            <a:avLst/>
          </a:prstGeom>
        </p:spPr>
        <p:txBody>
          <a:bodyPr vert="horz" lIns="91440" tIns="45720" rIns="91440" bIns="45720" rtlCol="0" anchor="ctr"/>
          <a:lstStyle>
            <a:lvl1pPr algn="ctr">
              <a:defRPr sz="1165">
                <a:solidFill>
                  <a:schemeClr val="tx1">
                    <a:tint val="75000"/>
                  </a:schemeClr>
                </a:solidFill>
                <a:latin typeface="微软雅黑" panose="020B0503020204020204" charset="-122"/>
                <a:cs typeface="微软雅黑" panose="020B0503020204020204" charset="-122"/>
              </a:defRPr>
            </a:lvl1pPr>
          </a:lstStyle>
          <a:p>
            <a:endParaRPr kumimoji="1" lang="zh-CN" altLang="en-US"/>
          </a:p>
        </p:txBody>
      </p:sp>
      <p:sp>
        <p:nvSpPr>
          <p:cNvPr id="6" name="Slide Number Placeholder 5"/>
          <p:cNvSpPr>
            <a:spLocks noGrp="1"/>
          </p:cNvSpPr>
          <p:nvPr>
            <p:ph type="sldNum" sz="quarter" idx="4"/>
          </p:nvPr>
        </p:nvSpPr>
        <p:spPr>
          <a:xfrm>
            <a:off x="8593650" y="6172834"/>
            <a:ext cx="2737800" cy="354583"/>
          </a:xfrm>
          <a:prstGeom prst="rect">
            <a:avLst/>
          </a:prstGeom>
        </p:spPr>
        <p:txBody>
          <a:bodyPr vert="horz" lIns="91440" tIns="45720" rIns="91440" bIns="45720" rtlCol="0" anchor="ctr"/>
          <a:lstStyle>
            <a:lvl1pPr algn="r">
              <a:defRPr sz="1165">
                <a:solidFill>
                  <a:schemeClr val="tx1">
                    <a:tint val="75000"/>
                  </a:schemeClr>
                </a:solidFill>
                <a:latin typeface="微软雅黑" panose="020B0503020204020204" charset="-122"/>
                <a:cs typeface="微软雅黑" panose="020B0503020204020204" charset="-122"/>
              </a:defRPr>
            </a:lvl1pPr>
          </a:lstStyle>
          <a:p>
            <a:fld id="{3D3AC729-332D-894F-A553-B33042CE9781}"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txStyles>
    <p:titleStyle>
      <a:lvl1pPr algn="l" defTabSz="887730" rtl="0" eaLnBrk="1" latinLnBrk="0" hangingPunct="1">
        <a:lnSpc>
          <a:spcPct val="90000"/>
        </a:lnSpc>
        <a:spcBef>
          <a:spcPct val="0"/>
        </a:spcBef>
        <a:buNone/>
        <a:defRPr sz="4275" kern="1200">
          <a:solidFill>
            <a:schemeClr val="tx1"/>
          </a:solidFill>
          <a:latin typeface="+mj-lt"/>
          <a:ea typeface="+mj-ea"/>
          <a:cs typeface="+mj-cs"/>
        </a:defRPr>
      </a:lvl1pPr>
    </p:titleStyle>
    <p:bodyStyle>
      <a:lvl1pPr marL="222250" indent="-222250" algn="l" defTabSz="887730" rtl="0" eaLnBrk="1" latinLnBrk="0" hangingPunct="1">
        <a:lnSpc>
          <a:spcPct val="90000"/>
        </a:lnSpc>
        <a:spcBef>
          <a:spcPts val="970"/>
        </a:spcBef>
        <a:buFont typeface="Arial" panose="020B0604020202020204" pitchFamily="34" charset="0"/>
        <a:buChar char="•"/>
        <a:defRPr sz="2720" kern="1200">
          <a:solidFill>
            <a:schemeClr val="tx1"/>
          </a:solidFill>
          <a:latin typeface="+mn-lt"/>
          <a:ea typeface="+mn-ea"/>
          <a:cs typeface="+mn-cs"/>
        </a:defRPr>
      </a:lvl1pPr>
      <a:lvl2pPr marL="666115" indent="-222250" algn="l" defTabSz="887730"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980" indent="-222250" algn="l" defTabSz="887730" rtl="0" eaLnBrk="1" latinLnBrk="0" hangingPunct="1">
        <a:lnSpc>
          <a:spcPct val="90000"/>
        </a:lnSpc>
        <a:spcBef>
          <a:spcPts val="485"/>
        </a:spcBef>
        <a:buFont typeface="Arial" panose="020B0604020202020204" pitchFamily="34" charset="0"/>
        <a:buChar char="•"/>
        <a:defRPr sz="1940" kern="1200">
          <a:solidFill>
            <a:schemeClr val="tx1"/>
          </a:solidFill>
          <a:latin typeface="+mn-lt"/>
          <a:ea typeface="+mn-ea"/>
          <a:cs typeface="+mn-cs"/>
        </a:defRPr>
      </a:lvl3pPr>
      <a:lvl4pPr marL="1553845" indent="-222250" algn="l" defTabSz="887730" rtl="0" eaLnBrk="1" latinLnBrk="0" hangingPunct="1">
        <a:lnSpc>
          <a:spcPct val="90000"/>
        </a:lnSpc>
        <a:spcBef>
          <a:spcPts val="485"/>
        </a:spcBef>
        <a:buFont typeface="Arial" panose="020B0604020202020204" pitchFamily="34" charset="0"/>
        <a:buChar char="•"/>
        <a:defRPr sz="1750" kern="1200">
          <a:solidFill>
            <a:schemeClr val="tx1"/>
          </a:solidFill>
          <a:latin typeface="+mn-lt"/>
          <a:ea typeface="+mn-ea"/>
          <a:cs typeface="+mn-cs"/>
        </a:defRPr>
      </a:lvl4pPr>
      <a:lvl5pPr marL="1997710" indent="-222250" algn="l" defTabSz="887730" rtl="0" eaLnBrk="1" latinLnBrk="0" hangingPunct="1">
        <a:lnSpc>
          <a:spcPct val="90000"/>
        </a:lnSpc>
        <a:spcBef>
          <a:spcPts val="485"/>
        </a:spcBef>
        <a:buFont typeface="Arial" panose="020B0604020202020204" pitchFamily="34" charset="0"/>
        <a:buChar char="•"/>
        <a:defRPr sz="1750" kern="1200">
          <a:solidFill>
            <a:schemeClr val="tx1"/>
          </a:solidFill>
          <a:latin typeface="+mn-lt"/>
          <a:ea typeface="+mn-ea"/>
          <a:cs typeface="+mn-cs"/>
        </a:defRPr>
      </a:lvl5pPr>
      <a:lvl6pPr marL="2442210" indent="-222250" algn="l" defTabSz="887730" rtl="0" eaLnBrk="1" latinLnBrk="0" hangingPunct="1">
        <a:lnSpc>
          <a:spcPct val="90000"/>
        </a:lnSpc>
        <a:spcBef>
          <a:spcPts val="485"/>
        </a:spcBef>
        <a:buFont typeface="Arial" panose="020B0604020202020204" pitchFamily="34" charset="0"/>
        <a:buChar char="•"/>
        <a:defRPr sz="1750" kern="1200">
          <a:solidFill>
            <a:schemeClr val="tx1"/>
          </a:solidFill>
          <a:latin typeface="+mn-lt"/>
          <a:ea typeface="+mn-ea"/>
          <a:cs typeface="+mn-cs"/>
        </a:defRPr>
      </a:lvl6pPr>
      <a:lvl7pPr marL="2886075" indent="-222250" algn="l" defTabSz="887730" rtl="0" eaLnBrk="1" latinLnBrk="0" hangingPunct="1">
        <a:lnSpc>
          <a:spcPct val="90000"/>
        </a:lnSpc>
        <a:spcBef>
          <a:spcPts val="485"/>
        </a:spcBef>
        <a:buFont typeface="Arial" panose="020B0604020202020204" pitchFamily="34" charset="0"/>
        <a:buChar char="•"/>
        <a:defRPr sz="1750" kern="1200">
          <a:solidFill>
            <a:schemeClr val="tx1"/>
          </a:solidFill>
          <a:latin typeface="+mn-lt"/>
          <a:ea typeface="+mn-ea"/>
          <a:cs typeface="+mn-cs"/>
        </a:defRPr>
      </a:lvl7pPr>
      <a:lvl8pPr marL="3329940" indent="-222250" algn="l" defTabSz="887730" rtl="0" eaLnBrk="1" latinLnBrk="0" hangingPunct="1">
        <a:lnSpc>
          <a:spcPct val="90000"/>
        </a:lnSpc>
        <a:spcBef>
          <a:spcPts val="485"/>
        </a:spcBef>
        <a:buFont typeface="Arial" panose="020B0604020202020204" pitchFamily="34" charset="0"/>
        <a:buChar char="•"/>
        <a:defRPr sz="1750" kern="1200">
          <a:solidFill>
            <a:schemeClr val="tx1"/>
          </a:solidFill>
          <a:latin typeface="+mn-lt"/>
          <a:ea typeface="+mn-ea"/>
          <a:cs typeface="+mn-cs"/>
        </a:defRPr>
      </a:lvl8pPr>
      <a:lvl9pPr marL="3773805" indent="-222250" algn="l" defTabSz="887730" rtl="0" eaLnBrk="1" latinLnBrk="0" hangingPunct="1">
        <a:lnSpc>
          <a:spcPct val="90000"/>
        </a:lnSpc>
        <a:spcBef>
          <a:spcPts val="485"/>
        </a:spcBef>
        <a:buFont typeface="Arial" panose="020B0604020202020204" pitchFamily="34" charset="0"/>
        <a:buChar char="•"/>
        <a:defRPr sz="1750" kern="1200">
          <a:solidFill>
            <a:schemeClr val="tx1"/>
          </a:solidFill>
          <a:latin typeface="+mn-lt"/>
          <a:ea typeface="+mn-ea"/>
          <a:cs typeface="+mn-cs"/>
        </a:defRPr>
      </a:lvl9pPr>
    </p:bodyStyle>
    <p:otherStyle>
      <a:defPPr>
        <a:defRPr lang="en-US"/>
      </a:defPPr>
      <a:lvl1pPr marL="0" algn="l" defTabSz="887730" rtl="0" eaLnBrk="1" latinLnBrk="0" hangingPunct="1">
        <a:defRPr sz="1750" kern="1200">
          <a:solidFill>
            <a:schemeClr val="tx1"/>
          </a:solidFill>
          <a:latin typeface="+mn-lt"/>
          <a:ea typeface="+mn-ea"/>
          <a:cs typeface="+mn-cs"/>
        </a:defRPr>
      </a:lvl1pPr>
      <a:lvl2pPr marL="443865" algn="l" defTabSz="887730" rtl="0" eaLnBrk="1" latinLnBrk="0" hangingPunct="1">
        <a:defRPr sz="1750" kern="1200">
          <a:solidFill>
            <a:schemeClr val="tx1"/>
          </a:solidFill>
          <a:latin typeface="+mn-lt"/>
          <a:ea typeface="+mn-ea"/>
          <a:cs typeface="+mn-cs"/>
        </a:defRPr>
      </a:lvl2pPr>
      <a:lvl3pPr marL="887730" algn="l" defTabSz="887730" rtl="0" eaLnBrk="1" latinLnBrk="0" hangingPunct="1">
        <a:defRPr sz="1750" kern="1200">
          <a:solidFill>
            <a:schemeClr val="tx1"/>
          </a:solidFill>
          <a:latin typeface="+mn-lt"/>
          <a:ea typeface="+mn-ea"/>
          <a:cs typeface="+mn-cs"/>
        </a:defRPr>
      </a:lvl3pPr>
      <a:lvl4pPr marL="1332230" algn="l" defTabSz="887730" rtl="0" eaLnBrk="1" latinLnBrk="0" hangingPunct="1">
        <a:defRPr sz="1750" kern="1200">
          <a:solidFill>
            <a:schemeClr val="tx1"/>
          </a:solidFill>
          <a:latin typeface="+mn-lt"/>
          <a:ea typeface="+mn-ea"/>
          <a:cs typeface="+mn-cs"/>
        </a:defRPr>
      </a:lvl4pPr>
      <a:lvl5pPr marL="1776095" algn="l" defTabSz="887730" rtl="0" eaLnBrk="1" latinLnBrk="0" hangingPunct="1">
        <a:defRPr sz="1750" kern="1200">
          <a:solidFill>
            <a:schemeClr val="tx1"/>
          </a:solidFill>
          <a:latin typeface="+mn-lt"/>
          <a:ea typeface="+mn-ea"/>
          <a:cs typeface="+mn-cs"/>
        </a:defRPr>
      </a:lvl5pPr>
      <a:lvl6pPr marL="2219960" algn="l" defTabSz="887730" rtl="0" eaLnBrk="1" latinLnBrk="0" hangingPunct="1">
        <a:defRPr sz="1750" kern="1200">
          <a:solidFill>
            <a:schemeClr val="tx1"/>
          </a:solidFill>
          <a:latin typeface="+mn-lt"/>
          <a:ea typeface="+mn-ea"/>
          <a:cs typeface="+mn-cs"/>
        </a:defRPr>
      </a:lvl6pPr>
      <a:lvl7pPr marL="2663825" algn="l" defTabSz="887730" rtl="0" eaLnBrk="1" latinLnBrk="0" hangingPunct="1">
        <a:defRPr sz="1750" kern="1200">
          <a:solidFill>
            <a:schemeClr val="tx1"/>
          </a:solidFill>
          <a:latin typeface="+mn-lt"/>
          <a:ea typeface="+mn-ea"/>
          <a:cs typeface="+mn-cs"/>
        </a:defRPr>
      </a:lvl7pPr>
      <a:lvl8pPr marL="3107690" algn="l" defTabSz="887730" rtl="0" eaLnBrk="1" latinLnBrk="0" hangingPunct="1">
        <a:defRPr sz="1750" kern="1200">
          <a:solidFill>
            <a:schemeClr val="tx1"/>
          </a:solidFill>
          <a:latin typeface="+mn-lt"/>
          <a:ea typeface="+mn-ea"/>
          <a:cs typeface="+mn-cs"/>
        </a:defRPr>
      </a:lvl8pPr>
      <a:lvl9pPr marL="3552190" algn="l" defTabSz="887730" rtl="0" eaLnBrk="1" latinLnBrk="0" hangingPunct="1">
        <a:defRPr sz="17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6550" y="6172834"/>
            <a:ext cx="2737800" cy="354583"/>
          </a:xfrm>
          <a:prstGeom prst="rect">
            <a:avLst/>
          </a:prstGeom>
        </p:spPr>
        <p:txBody>
          <a:bodyPr vert="horz" lIns="91440" tIns="45720" rIns="91440" bIns="45720" rtlCol="0" anchor="ctr"/>
          <a:lstStyle>
            <a:lvl1pPr algn="l">
              <a:defRPr sz="1165">
                <a:solidFill>
                  <a:schemeClr val="tx1">
                    <a:tint val="75000"/>
                  </a:schemeClr>
                </a:solidFill>
                <a:latin typeface="微软雅黑" panose="020B0503020204020204" charset="-122"/>
                <a:cs typeface="微软雅黑" panose="020B0503020204020204" charset="-122"/>
              </a:defRPr>
            </a:lvl1pPr>
          </a:lstStyle>
          <a:p>
            <a:fld id="{B80A3D20-FB85-7941-82B7-117383C3BDBE}" type="datetimeFigureOut">
              <a:rPr kumimoji="1" lang="zh-CN" altLang="en-US" smtClean="0"/>
            </a:fld>
            <a:endParaRPr kumimoji="1" lang="zh-CN" altLang="en-US"/>
          </a:p>
        </p:txBody>
      </p:sp>
      <p:sp>
        <p:nvSpPr>
          <p:cNvPr id="5" name="Footer Placeholder 4"/>
          <p:cNvSpPr>
            <a:spLocks noGrp="1"/>
          </p:cNvSpPr>
          <p:nvPr>
            <p:ph type="ftr" sz="quarter" idx="3"/>
          </p:nvPr>
        </p:nvSpPr>
        <p:spPr>
          <a:xfrm>
            <a:off x="4030650" y="6172834"/>
            <a:ext cx="4106700" cy="354583"/>
          </a:xfrm>
          <a:prstGeom prst="rect">
            <a:avLst/>
          </a:prstGeom>
        </p:spPr>
        <p:txBody>
          <a:bodyPr vert="horz" lIns="91440" tIns="45720" rIns="91440" bIns="45720" rtlCol="0" anchor="ctr"/>
          <a:lstStyle>
            <a:lvl1pPr algn="ctr">
              <a:defRPr sz="1165">
                <a:solidFill>
                  <a:schemeClr val="tx1">
                    <a:tint val="75000"/>
                  </a:schemeClr>
                </a:solidFill>
                <a:latin typeface="微软雅黑" panose="020B0503020204020204" charset="-122"/>
                <a:cs typeface="微软雅黑" panose="020B0503020204020204" charset="-122"/>
              </a:defRPr>
            </a:lvl1pPr>
          </a:lstStyle>
          <a:p>
            <a:endParaRPr kumimoji="1" lang="zh-CN" altLang="en-US"/>
          </a:p>
        </p:txBody>
      </p:sp>
      <p:sp>
        <p:nvSpPr>
          <p:cNvPr id="6" name="Slide Number Placeholder 5"/>
          <p:cNvSpPr>
            <a:spLocks noGrp="1"/>
          </p:cNvSpPr>
          <p:nvPr>
            <p:ph type="sldNum" sz="quarter" idx="4"/>
          </p:nvPr>
        </p:nvSpPr>
        <p:spPr>
          <a:xfrm>
            <a:off x="8593650" y="6172834"/>
            <a:ext cx="2737800" cy="354583"/>
          </a:xfrm>
          <a:prstGeom prst="rect">
            <a:avLst/>
          </a:prstGeom>
        </p:spPr>
        <p:txBody>
          <a:bodyPr vert="horz" lIns="91440" tIns="45720" rIns="91440" bIns="45720" rtlCol="0" anchor="ctr"/>
          <a:lstStyle>
            <a:lvl1pPr algn="r">
              <a:defRPr sz="1165">
                <a:solidFill>
                  <a:schemeClr val="tx1">
                    <a:tint val="75000"/>
                  </a:schemeClr>
                </a:solidFill>
                <a:latin typeface="微软雅黑" panose="020B0503020204020204" charset="-122"/>
                <a:cs typeface="微软雅黑" panose="020B0503020204020204" charset="-122"/>
              </a:defRPr>
            </a:lvl1pPr>
          </a:lstStyle>
          <a:p>
            <a:fld id="{3D3AC729-332D-894F-A553-B33042CE9781}"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txStyles>
    <p:titleStyle>
      <a:lvl1pPr algn="l" defTabSz="887730" rtl="0" eaLnBrk="1" latinLnBrk="0" hangingPunct="1">
        <a:lnSpc>
          <a:spcPct val="90000"/>
        </a:lnSpc>
        <a:spcBef>
          <a:spcPct val="0"/>
        </a:spcBef>
        <a:buNone/>
        <a:defRPr sz="4275" kern="1200">
          <a:solidFill>
            <a:schemeClr val="tx1"/>
          </a:solidFill>
          <a:latin typeface="+mj-lt"/>
          <a:ea typeface="+mj-ea"/>
          <a:cs typeface="+mj-cs"/>
        </a:defRPr>
      </a:lvl1pPr>
    </p:titleStyle>
    <p:bodyStyle>
      <a:lvl1pPr marL="222250" indent="-222250" algn="l" defTabSz="887730" rtl="0" eaLnBrk="1" latinLnBrk="0" hangingPunct="1">
        <a:lnSpc>
          <a:spcPct val="90000"/>
        </a:lnSpc>
        <a:spcBef>
          <a:spcPts val="970"/>
        </a:spcBef>
        <a:buFont typeface="Arial" panose="020B0604020202020204" pitchFamily="34" charset="0"/>
        <a:buChar char="•"/>
        <a:defRPr sz="2720" kern="1200">
          <a:solidFill>
            <a:schemeClr val="tx1"/>
          </a:solidFill>
          <a:latin typeface="+mn-lt"/>
          <a:ea typeface="+mn-ea"/>
          <a:cs typeface="+mn-cs"/>
        </a:defRPr>
      </a:lvl1pPr>
      <a:lvl2pPr marL="666115" indent="-222250" algn="l" defTabSz="887730"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980" indent="-222250" algn="l" defTabSz="887730" rtl="0" eaLnBrk="1" latinLnBrk="0" hangingPunct="1">
        <a:lnSpc>
          <a:spcPct val="90000"/>
        </a:lnSpc>
        <a:spcBef>
          <a:spcPts val="485"/>
        </a:spcBef>
        <a:buFont typeface="Arial" panose="020B0604020202020204" pitchFamily="34" charset="0"/>
        <a:buChar char="•"/>
        <a:defRPr sz="1940" kern="1200">
          <a:solidFill>
            <a:schemeClr val="tx1"/>
          </a:solidFill>
          <a:latin typeface="+mn-lt"/>
          <a:ea typeface="+mn-ea"/>
          <a:cs typeface="+mn-cs"/>
        </a:defRPr>
      </a:lvl3pPr>
      <a:lvl4pPr marL="1553845" indent="-222250" algn="l" defTabSz="887730" rtl="0" eaLnBrk="1" latinLnBrk="0" hangingPunct="1">
        <a:lnSpc>
          <a:spcPct val="90000"/>
        </a:lnSpc>
        <a:spcBef>
          <a:spcPts val="485"/>
        </a:spcBef>
        <a:buFont typeface="Arial" panose="020B0604020202020204" pitchFamily="34" charset="0"/>
        <a:buChar char="•"/>
        <a:defRPr sz="1750" kern="1200">
          <a:solidFill>
            <a:schemeClr val="tx1"/>
          </a:solidFill>
          <a:latin typeface="+mn-lt"/>
          <a:ea typeface="+mn-ea"/>
          <a:cs typeface="+mn-cs"/>
        </a:defRPr>
      </a:lvl4pPr>
      <a:lvl5pPr marL="1997710" indent="-222250" algn="l" defTabSz="887730" rtl="0" eaLnBrk="1" latinLnBrk="0" hangingPunct="1">
        <a:lnSpc>
          <a:spcPct val="90000"/>
        </a:lnSpc>
        <a:spcBef>
          <a:spcPts val="485"/>
        </a:spcBef>
        <a:buFont typeface="Arial" panose="020B0604020202020204" pitchFamily="34" charset="0"/>
        <a:buChar char="•"/>
        <a:defRPr sz="1750" kern="1200">
          <a:solidFill>
            <a:schemeClr val="tx1"/>
          </a:solidFill>
          <a:latin typeface="+mn-lt"/>
          <a:ea typeface="+mn-ea"/>
          <a:cs typeface="+mn-cs"/>
        </a:defRPr>
      </a:lvl5pPr>
      <a:lvl6pPr marL="2442210" indent="-222250" algn="l" defTabSz="887730" rtl="0" eaLnBrk="1" latinLnBrk="0" hangingPunct="1">
        <a:lnSpc>
          <a:spcPct val="90000"/>
        </a:lnSpc>
        <a:spcBef>
          <a:spcPts val="485"/>
        </a:spcBef>
        <a:buFont typeface="Arial" panose="020B0604020202020204" pitchFamily="34" charset="0"/>
        <a:buChar char="•"/>
        <a:defRPr sz="1750" kern="1200">
          <a:solidFill>
            <a:schemeClr val="tx1"/>
          </a:solidFill>
          <a:latin typeface="+mn-lt"/>
          <a:ea typeface="+mn-ea"/>
          <a:cs typeface="+mn-cs"/>
        </a:defRPr>
      </a:lvl6pPr>
      <a:lvl7pPr marL="2886075" indent="-222250" algn="l" defTabSz="887730" rtl="0" eaLnBrk="1" latinLnBrk="0" hangingPunct="1">
        <a:lnSpc>
          <a:spcPct val="90000"/>
        </a:lnSpc>
        <a:spcBef>
          <a:spcPts val="485"/>
        </a:spcBef>
        <a:buFont typeface="Arial" panose="020B0604020202020204" pitchFamily="34" charset="0"/>
        <a:buChar char="•"/>
        <a:defRPr sz="1750" kern="1200">
          <a:solidFill>
            <a:schemeClr val="tx1"/>
          </a:solidFill>
          <a:latin typeface="+mn-lt"/>
          <a:ea typeface="+mn-ea"/>
          <a:cs typeface="+mn-cs"/>
        </a:defRPr>
      </a:lvl7pPr>
      <a:lvl8pPr marL="3329940" indent="-222250" algn="l" defTabSz="887730" rtl="0" eaLnBrk="1" latinLnBrk="0" hangingPunct="1">
        <a:lnSpc>
          <a:spcPct val="90000"/>
        </a:lnSpc>
        <a:spcBef>
          <a:spcPts val="485"/>
        </a:spcBef>
        <a:buFont typeface="Arial" panose="020B0604020202020204" pitchFamily="34" charset="0"/>
        <a:buChar char="•"/>
        <a:defRPr sz="1750" kern="1200">
          <a:solidFill>
            <a:schemeClr val="tx1"/>
          </a:solidFill>
          <a:latin typeface="+mn-lt"/>
          <a:ea typeface="+mn-ea"/>
          <a:cs typeface="+mn-cs"/>
        </a:defRPr>
      </a:lvl8pPr>
      <a:lvl9pPr marL="3773805" indent="-222250" algn="l" defTabSz="887730" rtl="0" eaLnBrk="1" latinLnBrk="0" hangingPunct="1">
        <a:lnSpc>
          <a:spcPct val="90000"/>
        </a:lnSpc>
        <a:spcBef>
          <a:spcPts val="485"/>
        </a:spcBef>
        <a:buFont typeface="Arial" panose="020B0604020202020204" pitchFamily="34" charset="0"/>
        <a:buChar char="•"/>
        <a:defRPr sz="1750" kern="1200">
          <a:solidFill>
            <a:schemeClr val="tx1"/>
          </a:solidFill>
          <a:latin typeface="+mn-lt"/>
          <a:ea typeface="+mn-ea"/>
          <a:cs typeface="+mn-cs"/>
        </a:defRPr>
      </a:lvl9pPr>
    </p:bodyStyle>
    <p:otherStyle>
      <a:defPPr>
        <a:defRPr lang="en-US"/>
      </a:defPPr>
      <a:lvl1pPr marL="0" algn="l" defTabSz="887730" rtl="0" eaLnBrk="1" latinLnBrk="0" hangingPunct="1">
        <a:defRPr sz="1750" kern="1200">
          <a:solidFill>
            <a:schemeClr val="tx1"/>
          </a:solidFill>
          <a:latin typeface="+mn-lt"/>
          <a:ea typeface="+mn-ea"/>
          <a:cs typeface="+mn-cs"/>
        </a:defRPr>
      </a:lvl1pPr>
      <a:lvl2pPr marL="443865" algn="l" defTabSz="887730" rtl="0" eaLnBrk="1" latinLnBrk="0" hangingPunct="1">
        <a:defRPr sz="1750" kern="1200">
          <a:solidFill>
            <a:schemeClr val="tx1"/>
          </a:solidFill>
          <a:latin typeface="+mn-lt"/>
          <a:ea typeface="+mn-ea"/>
          <a:cs typeface="+mn-cs"/>
        </a:defRPr>
      </a:lvl2pPr>
      <a:lvl3pPr marL="887730" algn="l" defTabSz="887730" rtl="0" eaLnBrk="1" latinLnBrk="0" hangingPunct="1">
        <a:defRPr sz="1750" kern="1200">
          <a:solidFill>
            <a:schemeClr val="tx1"/>
          </a:solidFill>
          <a:latin typeface="+mn-lt"/>
          <a:ea typeface="+mn-ea"/>
          <a:cs typeface="+mn-cs"/>
        </a:defRPr>
      </a:lvl3pPr>
      <a:lvl4pPr marL="1332230" algn="l" defTabSz="887730" rtl="0" eaLnBrk="1" latinLnBrk="0" hangingPunct="1">
        <a:defRPr sz="1750" kern="1200">
          <a:solidFill>
            <a:schemeClr val="tx1"/>
          </a:solidFill>
          <a:latin typeface="+mn-lt"/>
          <a:ea typeface="+mn-ea"/>
          <a:cs typeface="+mn-cs"/>
        </a:defRPr>
      </a:lvl4pPr>
      <a:lvl5pPr marL="1776095" algn="l" defTabSz="887730" rtl="0" eaLnBrk="1" latinLnBrk="0" hangingPunct="1">
        <a:defRPr sz="1750" kern="1200">
          <a:solidFill>
            <a:schemeClr val="tx1"/>
          </a:solidFill>
          <a:latin typeface="+mn-lt"/>
          <a:ea typeface="+mn-ea"/>
          <a:cs typeface="+mn-cs"/>
        </a:defRPr>
      </a:lvl5pPr>
      <a:lvl6pPr marL="2219960" algn="l" defTabSz="887730" rtl="0" eaLnBrk="1" latinLnBrk="0" hangingPunct="1">
        <a:defRPr sz="1750" kern="1200">
          <a:solidFill>
            <a:schemeClr val="tx1"/>
          </a:solidFill>
          <a:latin typeface="+mn-lt"/>
          <a:ea typeface="+mn-ea"/>
          <a:cs typeface="+mn-cs"/>
        </a:defRPr>
      </a:lvl6pPr>
      <a:lvl7pPr marL="2663825" algn="l" defTabSz="887730" rtl="0" eaLnBrk="1" latinLnBrk="0" hangingPunct="1">
        <a:defRPr sz="1750" kern="1200">
          <a:solidFill>
            <a:schemeClr val="tx1"/>
          </a:solidFill>
          <a:latin typeface="+mn-lt"/>
          <a:ea typeface="+mn-ea"/>
          <a:cs typeface="+mn-cs"/>
        </a:defRPr>
      </a:lvl7pPr>
      <a:lvl8pPr marL="3107690" algn="l" defTabSz="887730" rtl="0" eaLnBrk="1" latinLnBrk="0" hangingPunct="1">
        <a:defRPr sz="1750" kern="1200">
          <a:solidFill>
            <a:schemeClr val="tx1"/>
          </a:solidFill>
          <a:latin typeface="+mn-lt"/>
          <a:ea typeface="+mn-ea"/>
          <a:cs typeface="+mn-cs"/>
        </a:defRPr>
      </a:lvl8pPr>
      <a:lvl9pPr marL="3552190" algn="l" defTabSz="887730" rtl="0" eaLnBrk="1" latinLnBrk="0" hangingPunct="1">
        <a:defRPr sz="17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6550" y="6172834"/>
            <a:ext cx="2737800" cy="354583"/>
          </a:xfrm>
          <a:prstGeom prst="rect">
            <a:avLst/>
          </a:prstGeom>
        </p:spPr>
        <p:txBody>
          <a:bodyPr vert="horz" lIns="91440" tIns="45720" rIns="91440" bIns="45720" rtlCol="0" anchor="ctr"/>
          <a:lstStyle>
            <a:lvl1pPr algn="l">
              <a:defRPr sz="1165">
                <a:solidFill>
                  <a:schemeClr val="tx1">
                    <a:tint val="75000"/>
                  </a:schemeClr>
                </a:solidFill>
                <a:latin typeface="微软雅黑" panose="020B0503020204020204" charset="-122"/>
                <a:cs typeface="微软雅黑" panose="020B0503020204020204" charset="-122"/>
              </a:defRPr>
            </a:lvl1pPr>
          </a:lstStyle>
          <a:p>
            <a:fld id="{B80A3D20-FB85-7941-82B7-117383C3BDBE}" type="datetimeFigureOut">
              <a:rPr kumimoji="1" lang="zh-CN" altLang="en-US" smtClean="0"/>
            </a:fld>
            <a:endParaRPr kumimoji="1" lang="zh-CN" altLang="en-US"/>
          </a:p>
        </p:txBody>
      </p:sp>
      <p:sp>
        <p:nvSpPr>
          <p:cNvPr id="5" name="Footer Placeholder 4"/>
          <p:cNvSpPr>
            <a:spLocks noGrp="1"/>
          </p:cNvSpPr>
          <p:nvPr>
            <p:ph type="ftr" sz="quarter" idx="3"/>
          </p:nvPr>
        </p:nvSpPr>
        <p:spPr>
          <a:xfrm>
            <a:off x="4030650" y="6172834"/>
            <a:ext cx="4106700" cy="354583"/>
          </a:xfrm>
          <a:prstGeom prst="rect">
            <a:avLst/>
          </a:prstGeom>
        </p:spPr>
        <p:txBody>
          <a:bodyPr vert="horz" lIns="91440" tIns="45720" rIns="91440" bIns="45720" rtlCol="0" anchor="ctr"/>
          <a:lstStyle>
            <a:lvl1pPr algn="ctr">
              <a:defRPr sz="1165">
                <a:solidFill>
                  <a:schemeClr val="tx1">
                    <a:tint val="75000"/>
                  </a:schemeClr>
                </a:solidFill>
                <a:latin typeface="微软雅黑" panose="020B0503020204020204" charset="-122"/>
                <a:cs typeface="微软雅黑" panose="020B0503020204020204" charset="-122"/>
              </a:defRPr>
            </a:lvl1pPr>
          </a:lstStyle>
          <a:p>
            <a:endParaRPr kumimoji="1" lang="zh-CN" altLang="en-US"/>
          </a:p>
        </p:txBody>
      </p:sp>
      <p:sp>
        <p:nvSpPr>
          <p:cNvPr id="6" name="Slide Number Placeholder 5"/>
          <p:cNvSpPr>
            <a:spLocks noGrp="1"/>
          </p:cNvSpPr>
          <p:nvPr>
            <p:ph type="sldNum" sz="quarter" idx="4"/>
          </p:nvPr>
        </p:nvSpPr>
        <p:spPr>
          <a:xfrm>
            <a:off x="8593650" y="6172834"/>
            <a:ext cx="2737800" cy="354583"/>
          </a:xfrm>
          <a:prstGeom prst="rect">
            <a:avLst/>
          </a:prstGeom>
        </p:spPr>
        <p:txBody>
          <a:bodyPr vert="horz" lIns="91440" tIns="45720" rIns="91440" bIns="45720" rtlCol="0" anchor="ctr"/>
          <a:lstStyle>
            <a:lvl1pPr algn="r">
              <a:defRPr sz="1165">
                <a:solidFill>
                  <a:schemeClr val="tx1">
                    <a:tint val="75000"/>
                  </a:schemeClr>
                </a:solidFill>
                <a:latin typeface="微软雅黑" panose="020B0503020204020204" charset="-122"/>
                <a:cs typeface="微软雅黑" panose="020B0503020204020204" charset="-122"/>
              </a:defRPr>
            </a:lvl1pPr>
          </a:lstStyle>
          <a:p>
            <a:fld id="{3D3AC729-332D-894F-A553-B33042CE9781}"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txStyles>
    <p:titleStyle>
      <a:lvl1pPr algn="l" defTabSz="887730" rtl="0" eaLnBrk="1" latinLnBrk="0" hangingPunct="1">
        <a:lnSpc>
          <a:spcPct val="90000"/>
        </a:lnSpc>
        <a:spcBef>
          <a:spcPct val="0"/>
        </a:spcBef>
        <a:buNone/>
        <a:defRPr sz="4275" kern="1200">
          <a:solidFill>
            <a:schemeClr val="tx1"/>
          </a:solidFill>
          <a:latin typeface="+mj-lt"/>
          <a:ea typeface="+mj-ea"/>
          <a:cs typeface="+mj-cs"/>
        </a:defRPr>
      </a:lvl1pPr>
    </p:titleStyle>
    <p:bodyStyle>
      <a:lvl1pPr marL="222250" indent="-222250" algn="l" defTabSz="887730" rtl="0" eaLnBrk="1" latinLnBrk="0" hangingPunct="1">
        <a:lnSpc>
          <a:spcPct val="90000"/>
        </a:lnSpc>
        <a:spcBef>
          <a:spcPts val="970"/>
        </a:spcBef>
        <a:buFont typeface="Arial" panose="020B0604020202020204" pitchFamily="34" charset="0"/>
        <a:buChar char="•"/>
        <a:defRPr sz="2720" kern="1200">
          <a:solidFill>
            <a:schemeClr val="tx1"/>
          </a:solidFill>
          <a:latin typeface="+mn-lt"/>
          <a:ea typeface="+mn-ea"/>
          <a:cs typeface="+mn-cs"/>
        </a:defRPr>
      </a:lvl1pPr>
      <a:lvl2pPr marL="666115" indent="-222250" algn="l" defTabSz="887730"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980" indent="-222250" algn="l" defTabSz="887730" rtl="0" eaLnBrk="1" latinLnBrk="0" hangingPunct="1">
        <a:lnSpc>
          <a:spcPct val="90000"/>
        </a:lnSpc>
        <a:spcBef>
          <a:spcPts val="485"/>
        </a:spcBef>
        <a:buFont typeface="Arial" panose="020B0604020202020204" pitchFamily="34" charset="0"/>
        <a:buChar char="•"/>
        <a:defRPr sz="1940" kern="1200">
          <a:solidFill>
            <a:schemeClr val="tx1"/>
          </a:solidFill>
          <a:latin typeface="+mn-lt"/>
          <a:ea typeface="+mn-ea"/>
          <a:cs typeface="+mn-cs"/>
        </a:defRPr>
      </a:lvl3pPr>
      <a:lvl4pPr marL="1553845" indent="-222250" algn="l" defTabSz="887730" rtl="0" eaLnBrk="1" latinLnBrk="0" hangingPunct="1">
        <a:lnSpc>
          <a:spcPct val="90000"/>
        </a:lnSpc>
        <a:spcBef>
          <a:spcPts val="485"/>
        </a:spcBef>
        <a:buFont typeface="Arial" panose="020B0604020202020204" pitchFamily="34" charset="0"/>
        <a:buChar char="•"/>
        <a:defRPr sz="1750" kern="1200">
          <a:solidFill>
            <a:schemeClr val="tx1"/>
          </a:solidFill>
          <a:latin typeface="+mn-lt"/>
          <a:ea typeface="+mn-ea"/>
          <a:cs typeface="+mn-cs"/>
        </a:defRPr>
      </a:lvl4pPr>
      <a:lvl5pPr marL="1997710" indent="-222250" algn="l" defTabSz="887730" rtl="0" eaLnBrk="1" latinLnBrk="0" hangingPunct="1">
        <a:lnSpc>
          <a:spcPct val="90000"/>
        </a:lnSpc>
        <a:spcBef>
          <a:spcPts val="485"/>
        </a:spcBef>
        <a:buFont typeface="Arial" panose="020B0604020202020204" pitchFamily="34" charset="0"/>
        <a:buChar char="•"/>
        <a:defRPr sz="1750" kern="1200">
          <a:solidFill>
            <a:schemeClr val="tx1"/>
          </a:solidFill>
          <a:latin typeface="+mn-lt"/>
          <a:ea typeface="+mn-ea"/>
          <a:cs typeface="+mn-cs"/>
        </a:defRPr>
      </a:lvl5pPr>
      <a:lvl6pPr marL="2442210" indent="-222250" algn="l" defTabSz="887730" rtl="0" eaLnBrk="1" latinLnBrk="0" hangingPunct="1">
        <a:lnSpc>
          <a:spcPct val="90000"/>
        </a:lnSpc>
        <a:spcBef>
          <a:spcPts val="485"/>
        </a:spcBef>
        <a:buFont typeface="Arial" panose="020B0604020202020204" pitchFamily="34" charset="0"/>
        <a:buChar char="•"/>
        <a:defRPr sz="1750" kern="1200">
          <a:solidFill>
            <a:schemeClr val="tx1"/>
          </a:solidFill>
          <a:latin typeface="+mn-lt"/>
          <a:ea typeface="+mn-ea"/>
          <a:cs typeface="+mn-cs"/>
        </a:defRPr>
      </a:lvl6pPr>
      <a:lvl7pPr marL="2886075" indent="-222250" algn="l" defTabSz="887730" rtl="0" eaLnBrk="1" latinLnBrk="0" hangingPunct="1">
        <a:lnSpc>
          <a:spcPct val="90000"/>
        </a:lnSpc>
        <a:spcBef>
          <a:spcPts val="485"/>
        </a:spcBef>
        <a:buFont typeface="Arial" panose="020B0604020202020204" pitchFamily="34" charset="0"/>
        <a:buChar char="•"/>
        <a:defRPr sz="1750" kern="1200">
          <a:solidFill>
            <a:schemeClr val="tx1"/>
          </a:solidFill>
          <a:latin typeface="+mn-lt"/>
          <a:ea typeface="+mn-ea"/>
          <a:cs typeface="+mn-cs"/>
        </a:defRPr>
      </a:lvl7pPr>
      <a:lvl8pPr marL="3329940" indent="-222250" algn="l" defTabSz="887730" rtl="0" eaLnBrk="1" latinLnBrk="0" hangingPunct="1">
        <a:lnSpc>
          <a:spcPct val="90000"/>
        </a:lnSpc>
        <a:spcBef>
          <a:spcPts val="485"/>
        </a:spcBef>
        <a:buFont typeface="Arial" panose="020B0604020202020204" pitchFamily="34" charset="0"/>
        <a:buChar char="•"/>
        <a:defRPr sz="1750" kern="1200">
          <a:solidFill>
            <a:schemeClr val="tx1"/>
          </a:solidFill>
          <a:latin typeface="+mn-lt"/>
          <a:ea typeface="+mn-ea"/>
          <a:cs typeface="+mn-cs"/>
        </a:defRPr>
      </a:lvl8pPr>
      <a:lvl9pPr marL="3773805" indent="-222250" algn="l" defTabSz="887730" rtl="0" eaLnBrk="1" latinLnBrk="0" hangingPunct="1">
        <a:lnSpc>
          <a:spcPct val="90000"/>
        </a:lnSpc>
        <a:spcBef>
          <a:spcPts val="485"/>
        </a:spcBef>
        <a:buFont typeface="Arial" panose="020B0604020202020204" pitchFamily="34" charset="0"/>
        <a:buChar char="•"/>
        <a:defRPr sz="1750" kern="1200">
          <a:solidFill>
            <a:schemeClr val="tx1"/>
          </a:solidFill>
          <a:latin typeface="+mn-lt"/>
          <a:ea typeface="+mn-ea"/>
          <a:cs typeface="+mn-cs"/>
        </a:defRPr>
      </a:lvl9pPr>
    </p:bodyStyle>
    <p:otherStyle>
      <a:defPPr>
        <a:defRPr lang="en-US"/>
      </a:defPPr>
      <a:lvl1pPr marL="0" algn="l" defTabSz="887730" rtl="0" eaLnBrk="1" latinLnBrk="0" hangingPunct="1">
        <a:defRPr sz="1750" kern="1200">
          <a:solidFill>
            <a:schemeClr val="tx1"/>
          </a:solidFill>
          <a:latin typeface="+mn-lt"/>
          <a:ea typeface="+mn-ea"/>
          <a:cs typeface="+mn-cs"/>
        </a:defRPr>
      </a:lvl1pPr>
      <a:lvl2pPr marL="443865" algn="l" defTabSz="887730" rtl="0" eaLnBrk="1" latinLnBrk="0" hangingPunct="1">
        <a:defRPr sz="1750" kern="1200">
          <a:solidFill>
            <a:schemeClr val="tx1"/>
          </a:solidFill>
          <a:latin typeface="+mn-lt"/>
          <a:ea typeface="+mn-ea"/>
          <a:cs typeface="+mn-cs"/>
        </a:defRPr>
      </a:lvl2pPr>
      <a:lvl3pPr marL="887730" algn="l" defTabSz="887730" rtl="0" eaLnBrk="1" latinLnBrk="0" hangingPunct="1">
        <a:defRPr sz="1750" kern="1200">
          <a:solidFill>
            <a:schemeClr val="tx1"/>
          </a:solidFill>
          <a:latin typeface="+mn-lt"/>
          <a:ea typeface="+mn-ea"/>
          <a:cs typeface="+mn-cs"/>
        </a:defRPr>
      </a:lvl3pPr>
      <a:lvl4pPr marL="1332230" algn="l" defTabSz="887730" rtl="0" eaLnBrk="1" latinLnBrk="0" hangingPunct="1">
        <a:defRPr sz="1750" kern="1200">
          <a:solidFill>
            <a:schemeClr val="tx1"/>
          </a:solidFill>
          <a:latin typeface="+mn-lt"/>
          <a:ea typeface="+mn-ea"/>
          <a:cs typeface="+mn-cs"/>
        </a:defRPr>
      </a:lvl4pPr>
      <a:lvl5pPr marL="1776095" algn="l" defTabSz="887730" rtl="0" eaLnBrk="1" latinLnBrk="0" hangingPunct="1">
        <a:defRPr sz="1750" kern="1200">
          <a:solidFill>
            <a:schemeClr val="tx1"/>
          </a:solidFill>
          <a:latin typeface="+mn-lt"/>
          <a:ea typeface="+mn-ea"/>
          <a:cs typeface="+mn-cs"/>
        </a:defRPr>
      </a:lvl5pPr>
      <a:lvl6pPr marL="2219960" algn="l" defTabSz="887730" rtl="0" eaLnBrk="1" latinLnBrk="0" hangingPunct="1">
        <a:defRPr sz="1750" kern="1200">
          <a:solidFill>
            <a:schemeClr val="tx1"/>
          </a:solidFill>
          <a:latin typeface="+mn-lt"/>
          <a:ea typeface="+mn-ea"/>
          <a:cs typeface="+mn-cs"/>
        </a:defRPr>
      </a:lvl6pPr>
      <a:lvl7pPr marL="2663825" algn="l" defTabSz="887730" rtl="0" eaLnBrk="1" latinLnBrk="0" hangingPunct="1">
        <a:defRPr sz="1750" kern="1200">
          <a:solidFill>
            <a:schemeClr val="tx1"/>
          </a:solidFill>
          <a:latin typeface="+mn-lt"/>
          <a:ea typeface="+mn-ea"/>
          <a:cs typeface="+mn-cs"/>
        </a:defRPr>
      </a:lvl7pPr>
      <a:lvl8pPr marL="3107690" algn="l" defTabSz="887730" rtl="0" eaLnBrk="1" latinLnBrk="0" hangingPunct="1">
        <a:defRPr sz="1750" kern="1200">
          <a:solidFill>
            <a:schemeClr val="tx1"/>
          </a:solidFill>
          <a:latin typeface="+mn-lt"/>
          <a:ea typeface="+mn-ea"/>
          <a:cs typeface="+mn-cs"/>
        </a:defRPr>
      </a:lvl8pPr>
      <a:lvl9pPr marL="3552190" algn="l" defTabSz="887730" rtl="0" eaLnBrk="1" latinLnBrk="0" hangingPunct="1">
        <a:defRPr sz="17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1.wmf"/><Relationship Id="rId1"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image" Target="../media/image9.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ctrTitle"/>
          </p:nvPr>
        </p:nvSpPr>
        <p:spPr>
          <a:xfrm>
            <a:off x="1855947" y="1743075"/>
            <a:ext cx="9206182" cy="1586865"/>
          </a:xfrm>
          <a:effectLst>
            <a:outerShdw blurRad="114300" dist="63500" dir="5400000" algn="ctr" rotWithShape="0">
              <a:srgbClr val="FF4747">
                <a:alpha val="22000"/>
              </a:srgbClr>
            </a:outerShdw>
          </a:effectLst>
        </p:spPr>
        <p:txBody>
          <a:bodyPr/>
          <a:lstStyle/>
          <a:p>
            <a:pPr algn="ctr">
              <a:lnSpc>
                <a:spcPct val="100000"/>
              </a:lnSpc>
            </a:pPr>
            <a:r>
              <a:rPr lang="zh-CN" altLang="en-US" sz="4400" b="1" kern="1600" spc="600" dirty="0">
                <a:gradFill>
                  <a:gsLst>
                    <a:gs pos="63000">
                      <a:srgbClr val="D93E14"/>
                    </a:gs>
                    <a:gs pos="49000">
                      <a:srgbClr val="EC878B"/>
                    </a:gs>
                    <a:gs pos="34000">
                      <a:srgbClr val="FC5252"/>
                    </a:gs>
                    <a:gs pos="0">
                      <a:srgbClr val="D0111B"/>
                    </a:gs>
                    <a:gs pos="100000">
                      <a:srgbClr val="B50F1A"/>
                    </a:gs>
                  </a:gsLst>
                  <a:lin ang="4200000" scaled="0"/>
                </a:gradFill>
                <a:latin typeface="微软雅黑" panose="020B0503020204020204" charset="-122"/>
                <a:ea typeface="微软雅黑" panose="020B0503020204020204" charset="-122"/>
                <a:sym typeface="+mn-ea"/>
              </a:rPr>
              <a:t>基于一次风压双向智控的锅炉经济运行关键技术的研究及应用</a:t>
            </a:r>
            <a:endParaRPr lang="zh-CN" altLang="en-US" sz="4400" b="1" kern="1600" spc="600" dirty="0">
              <a:gradFill>
                <a:gsLst>
                  <a:gs pos="63000">
                    <a:srgbClr val="D93E14"/>
                  </a:gs>
                  <a:gs pos="49000">
                    <a:srgbClr val="EC878B"/>
                  </a:gs>
                  <a:gs pos="34000">
                    <a:srgbClr val="FC5252"/>
                  </a:gs>
                  <a:gs pos="0">
                    <a:srgbClr val="D0111B"/>
                  </a:gs>
                  <a:gs pos="100000">
                    <a:srgbClr val="B50F1A"/>
                  </a:gs>
                </a:gsLst>
                <a:lin ang="4200000" scaled="0"/>
              </a:gradFill>
              <a:latin typeface="微软雅黑" panose="020B0503020204020204" charset="-122"/>
              <a:ea typeface="微软雅黑" panose="020B0503020204020204" charset="-122"/>
              <a:sym typeface="+mn-ea"/>
            </a:endParaRPr>
          </a:p>
        </p:txBody>
      </p:sp>
      <p:sp>
        <p:nvSpPr>
          <p:cNvPr id="9" name="文本框 8"/>
          <p:cNvSpPr txBox="1"/>
          <p:nvPr/>
        </p:nvSpPr>
        <p:spPr>
          <a:xfrm>
            <a:off x="6436310" y="3848100"/>
            <a:ext cx="4626196" cy="460375"/>
          </a:xfrm>
          <a:prstGeom prst="rect">
            <a:avLst/>
          </a:prstGeom>
          <a:noFill/>
          <a:effectLst>
            <a:outerShdw dist="25400" dir="2700000" algn="tl" rotWithShape="0">
              <a:schemeClr val="tx1">
                <a:lumMod val="50000"/>
                <a:lumOff val="50000"/>
                <a:alpha val="100000"/>
              </a:schemeClr>
            </a:outerShdw>
          </a:effectLst>
        </p:spPr>
        <p:txBody>
          <a:bodyPr wrap="square" rtlCol="0">
            <a:spAutoFit/>
          </a:bodyPr>
          <a:lstStyle/>
          <a:p>
            <a:pPr algn="ctr">
              <a:lnSpc>
                <a:spcPct val="120000"/>
              </a:lnSpc>
              <a:spcBef>
                <a:spcPts val="120"/>
              </a:spcBef>
              <a:spcAft>
                <a:spcPts val="120"/>
              </a:spcAft>
            </a:pPr>
            <a:r>
              <a:rPr kumimoji="1" lang="zh-CN" altLang="en-US" sz="2000" spc="100" dirty="0">
                <a:ln w="12700" cmpd="sng">
                  <a:noFill/>
                  <a:prstDash val="solid"/>
                </a:ln>
                <a:gradFill>
                  <a:gsLst>
                    <a:gs pos="96000">
                      <a:schemeClr val="bg1">
                        <a:lumMod val="54000"/>
                        <a:alpha val="100000"/>
                      </a:schemeClr>
                    </a:gs>
                    <a:gs pos="67000">
                      <a:schemeClr val="bg1">
                        <a:lumMod val="95000"/>
                      </a:schemeClr>
                    </a:gs>
                    <a:gs pos="7000">
                      <a:schemeClr val="bg1">
                        <a:lumMod val="65000"/>
                      </a:schemeClr>
                    </a:gs>
                  </a:gsLst>
                  <a:lin ang="5100000" scaled="0"/>
                </a:gradFill>
                <a:effectLst>
                  <a:reflection blurRad="6350" stA="10000" endA="900" endPos="58000" dir="5400000" sy="-100000" algn="bl" rotWithShape="0"/>
                </a:effectLst>
                <a:latin typeface="微软雅黑" panose="020B0503020204020204" charset="-122"/>
                <a:ea typeface="微软雅黑" panose="020B0503020204020204" charset="-122"/>
                <a:cs typeface="微软雅黑" panose="020B0503020204020204" charset="-122"/>
                <a:sym typeface="+mn-lt"/>
              </a:rPr>
              <a:t>报告人：刘玉超</a:t>
            </a:r>
            <a:endParaRPr kumimoji="1" lang="zh-CN" altLang="en-US" sz="2000" spc="100" dirty="0">
              <a:ln w="12700" cmpd="sng">
                <a:noFill/>
                <a:prstDash val="solid"/>
              </a:ln>
              <a:gradFill>
                <a:gsLst>
                  <a:gs pos="96000">
                    <a:schemeClr val="bg1">
                      <a:lumMod val="54000"/>
                      <a:alpha val="100000"/>
                    </a:schemeClr>
                  </a:gs>
                  <a:gs pos="67000">
                    <a:schemeClr val="bg1">
                      <a:lumMod val="95000"/>
                    </a:schemeClr>
                  </a:gs>
                  <a:gs pos="7000">
                    <a:schemeClr val="bg1">
                      <a:lumMod val="65000"/>
                    </a:schemeClr>
                  </a:gs>
                </a:gsLst>
                <a:lin ang="5100000" scaled="0"/>
              </a:gradFill>
              <a:effectLst>
                <a:reflection blurRad="6350" stA="10000" endA="900" endPos="58000" dir="5400000" sy="-100000" algn="bl" rotWithShape="0"/>
              </a:effectLst>
              <a:latin typeface="微软雅黑" panose="020B0503020204020204" charset="-122"/>
              <a:ea typeface="微软雅黑" panose="020B0503020204020204" charset="-122"/>
              <a:cs typeface="微软雅黑" panose="020B0503020204020204" charset="-122"/>
              <a:sym typeface="+mn-lt"/>
            </a:endParaRPr>
          </a:p>
        </p:txBody>
      </p:sp>
      <p:sp>
        <p:nvSpPr>
          <p:cNvPr id="3" name="Text Box 2"/>
          <p:cNvSpPr txBox="1"/>
          <p:nvPr/>
        </p:nvSpPr>
        <p:spPr>
          <a:xfrm>
            <a:off x="3917949" y="5481320"/>
            <a:ext cx="4006441" cy="553085"/>
          </a:xfrm>
          <a:prstGeom prst="rect">
            <a:avLst/>
          </a:prstGeom>
          <a:noFill/>
        </p:spPr>
        <p:txBody>
          <a:bodyPr wrap="square" rtlCol="0">
            <a:spAutoFit/>
          </a:bodyPr>
          <a:lstStyle/>
          <a:p>
            <a:pPr algn="ctr"/>
            <a:r>
              <a:rPr lang="zh-CN" altLang="en-US" sz="2000" b="1" dirty="0">
                <a:solidFill>
                  <a:schemeClr val="bg1"/>
                </a:solidFill>
              </a:rPr>
              <a:t>国能神华九江发电有限责任公司</a:t>
            </a:r>
            <a:endParaRPr lang="zh-CN" altLang="en-US" sz="2000" dirty="0">
              <a:solidFill>
                <a:schemeClr val="bg1"/>
              </a:solidFill>
            </a:endParaRPr>
          </a:p>
          <a:p>
            <a:pPr algn="ctr"/>
            <a:endParaRPr lang="en-US" altLang="zh-CN" sz="1000" b="1"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rPr>
              <a:t>项目简介</a:t>
            </a:r>
            <a:endParaRPr lang="zh-CN" altLang="en-US" dirty="0"/>
          </a:p>
        </p:txBody>
      </p:sp>
      <p:sp>
        <p:nvSpPr>
          <p:cNvPr id="4" name="矩形 3"/>
          <p:cNvSpPr/>
          <p:nvPr/>
        </p:nvSpPr>
        <p:spPr>
          <a:xfrm>
            <a:off x="1136650" y="983615"/>
            <a:ext cx="10160635" cy="506730"/>
          </a:xfrm>
          <a:prstGeom prst="rect">
            <a:avLst/>
          </a:prstGeom>
        </p:spPr>
        <p:txBody>
          <a:bodyPr wrap="square">
            <a:spAutoFit/>
          </a:bodyPr>
          <a:lstStyle/>
          <a:p>
            <a:pPr indent="304800" algn="just">
              <a:lnSpc>
                <a:spcPct val="135000"/>
              </a:lnSpc>
            </a:pPr>
            <a:r>
              <a:rPr lang="en-US" altLang="zh-CN" sz="2000" b="1" dirty="0">
                <a:solidFill>
                  <a:srgbClr val="000000"/>
                </a:solidFill>
                <a:latin typeface="+mj-ea"/>
                <a:ea typeface="+mj-ea"/>
              </a:rPr>
              <a:t>  </a:t>
            </a:r>
            <a:endParaRPr lang="zh-CN" altLang="en-US" sz="2000" b="1" dirty="0">
              <a:solidFill>
                <a:srgbClr val="000000"/>
              </a:solidFill>
              <a:latin typeface="+mj-ea"/>
              <a:ea typeface="+mj-ea"/>
            </a:endParaRPr>
          </a:p>
        </p:txBody>
      </p:sp>
      <p:sp>
        <p:nvSpPr>
          <p:cNvPr id="3" name="圆角矩形 596"/>
          <p:cNvSpPr/>
          <p:nvPr>
            <p:custDataLst>
              <p:tags r:id="rId1"/>
            </p:custDataLst>
          </p:nvPr>
        </p:nvSpPr>
        <p:spPr>
          <a:xfrm>
            <a:off x="1977390" y="1899920"/>
            <a:ext cx="6791325" cy="63944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None/>
            </a:pPr>
            <a:r>
              <a:rPr lang="zh-CN" altLang="en-US" sz="2000" b="1" dirty="0">
                <a:solidFill>
                  <a:schemeClr val="tx1"/>
                </a:solidFill>
                <a:sym typeface="+mn-ea"/>
              </a:rPr>
              <a:t>在不同的煤种、负荷下，制粉系统</a:t>
            </a:r>
            <a:r>
              <a:rPr lang="zh-CN" altLang="en-US" sz="2000" b="1" dirty="0">
                <a:solidFill>
                  <a:schemeClr val="tx1"/>
                </a:solidFill>
                <a:sym typeface="+mn-ea"/>
              </a:rPr>
              <a:t>运行参数</a:t>
            </a:r>
            <a:endParaRPr lang="zh-CN" altLang="en-US" sz="2000" b="1" dirty="0">
              <a:solidFill>
                <a:schemeClr val="tx1"/>
              </a:solidFill>
              <a:latin typeface="微软雅黑" panose="020B0503020204020204" charset="-122"/>
              <a:ea typeface="微软雅黑" panose="020B0503020204020204" charset="-122"/>
              <a:sym typeface="+mn-ea"/>
            </a:endParaRPr>
          </a:p>
        </p:txBody>
      </p:sp>
      <p:sp>
        <p:nvSpPr>
          <p:cNvPr id="7" name="文本框 6"/>
          <p:cNvSpPr txBox="1"/>
          <p:nvPr/>
        </p:nvSpPr>
        <p:spPr>
          <a:xfrm>
            <a:off x="792480" y="980440"/>
            <a:ext cx="3065780" cy="521970"/>
          </a:xfrm>
          <a:prstGeom prst="rect">
            <a:avLst/>
          </a:prstGeom>
          <a:noFill/>
        </p:spPr>
        <p:txBody>
          <a:bodyPr wrap="square" rtlCol="0">
            <a:spAutoFit/>
          </a:bodyPr>
          <a:p>
            <a:pPr marR="0" defTabSz="914400">
              <a:buClrTx/>
              <a:buSzTx/>
              <a:buFontTx/>
              <a:buNone/>
              <a:defRPr/>
            </a:pPr>
            <a:r>
              <a:rPr lang="en-US" altLang="zh-CN" sz="2800" b="1" noProof="0" dirty="0">
                <a:latin typeface="+mn-ea"/>
                <a:ea typeface="华文楷体" panose="02010600040101010101" charset="-122"/>
                <a:sym typeface="+mn-ea"/>
              </a:rPr>
              <a:t>4</a:t>
            </a:r>
            <a:r>
              <a:rPr lang="zh-CN" altLang="en-US" sz="2800" b="1" noProof="0" dirty="0">
                <a:latin typeface="+mn-ea"/>
                <a:ea typeface="华文楷体" panose="02010600040101010101" charset="-122"/>
                <a:sym typeface="+mn-ea"/>
              </a:rPr>
              <a:t>、解决方案</a:t>
            </a:r>
            <a:endParaRPr lang="zh-CN" altLang="en-US" sz="2800" b="1" noProof="0" dirty="0">
              <a:ln>
                <a:noFill/>
              </a:ln>
              <a:effectLst/>
              <a:uLnTx/>
              <a:uFillTx/>
              <a:latin typeface="+mn-ea"/>
              <a:ea typeface="华文楷体" panose="02010600040101010101" charset="-122"/>
              <a:sym typeface="+mn-ea"/>
            </a:endParaRPr>
          </a:p>
        </p:txBody>
      </p:sp>
      <p:sp>
        <p:nvSpPr>
          <p:cNvPr id="9" name="圆角矩形 596"/>
          <p:cNvSpPr/>
          <p:nvPr>
            <p:custDataLst>
              <p:tags r:id="rId2"/>
            </p:custDataLst>
          </p:nvPr>
        </p:nvSpPr>
        <p:spPr>
          <a:xfrm>
            <a:off x="1977390" y="3387725"/>
            <a:ext cx="6791325" cy="63944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lvl="0" indent="-342900" algn="ctr">
              <a:buFont typeface="Arial" panose="020B0604020202020204" pitchFamily="34" charset="0"/>
              <a:buNone/>
            </a:pPr>
            <a:r>
              <a:rPr lang="zh-CN" altLang="en-US" sz="2000" b="1" dirty="0">
                <a:solidFill>
                  <a:schemeClr val="tx1"/>
                </a:solidFill>
                <a:sym typeface="+mn-ea"/>
              </a:rPr>
              <a:t>一次风自适应控制系统动态调整优化风压控制</a:t>
            </a:r>
            <a:endParaRPr lang="zh-CN" altLang="en-US" sz="2000" b="1" dirty="0">
              <a:solidFill>
                <a:schemeClr val="tx1"/>
              </a:solidFill>
              <a:latin typeface="微软雅黑" panose="020B0503020204020204" charset="-122"/>
              <a:ea typeface="微软雅黑" panose="020B0503020204020204" charset="-122"/>
              <a:sym typeface="+mn-ea"/>
            </a:endParaRPr>
          </a:p>
        </p:txBody>
      </p:sp>
      <p:sp>
        <p:nvSpPr>
          <p:cNvPr id="10" name="圆角矩形 596"/>
          <p:cNvSpPr/>
          <p:nvPr>
            <p:custDataLst>
              <p:tags r:id="rId3"/>
            </p:custDataLst>
          </p:nvPr>
        </p:nvSpPr>
        <p:spPr>
          <a:xfrm>
            <a:off x="1977390" y="4936490"/>
            <a:ext cx="6791325" cy="98742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spcBef>
                <a:spcPct val="0"/>
              </a:spcBef>
              <a:buClrTx/>
              <a:buSzTx/>
              <a:buFont typeface="Arial" panose="020B0604020202020204" pitchFamily="34" charset="0"/>
              <a:buNone/>
            </a:pPr>
            <a:r>
              <a:rPr lang="zh-CN" altLang="en-US" sz="2000" b="1" dirty="0">
                <a:solidFill>
                  <a:schemeClr val="tx1"/>
                </a:solidFill>
                <a:sym typeface="+mn-ea"/>
              </a:rPr>
              <a:t>最大限度减少冷热风门节流损失，降低一次风机电耗提高冷热风自动调节品质</a:t>
            </a:r>
            <a:endParaRPr lang="zh-CN" altLang="en-US" sz="2000" b="1" dirty="0">
              <a:solidFill>
                <a:schemeClr val="tx1"/>
              </a:solidFill>
              <a:latin typeface="微软雅黑" panose="020B0503020204020204" charset="-122"/>
              <a:ea typeface="微软雅黑" panose="020B0503020204020204" charset="-122"/>
              <a:sym typeface="+mn-ea"/>
            </a:endParaRPr>
          </a:p>
        </p:txBody>
      </p:sp>
      <p:sp>
        <p:nvSpPr>
          <p:cNvPr id="13" name="上箭头 12"/>
          <p:cNvSpPr/>
          <p:nvPr>
            <p:custDataLst>
              <p:tags r:id="rId4"/>
            </p:custDataLst>
          </p:nvPr>
        </p:nvSpPr>
        <p:spPr>
          <a:xfrm rot="10800000">
            <a:off x="5132388" y="2722563"/>
            <a:ext cx="500062" cy="606425"/>
          </a:xfrm>
          <a:prstGeom prst="upArrow">
            <a:avLst>
              <a:gd name="adj1" fmla="val 50000"/>
              <a:gd name="adj2" fmla="val 49922"/>
            </a:avLst>
          </a:prstGeom>
          <a:solidFill>
            <a:schemeClr val="accent1"/>
          </a:solidFill>
          <a:ln w="9525" cap="flat" cmpd="sng">
            <a:solidFill>
              <a:schemeClr val="tx1"/>
            </a:solidFill>
            <a:prstDash val="solid"/>
            <a:round/>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endParaRPr lang="zh-CN" altLang="en-US" sz="1800" dirty="0">
              <a:latin typeface="Arial" panose="020B0604020202020204" pitchFamily="34" charset="0"/>
              <a:ea typeface="PMingLiU" panose="02020500000000000000" pitchFamily="18" charset="-120"/>
            </a:endParaRPr>
          </a:p>
        </p:txBody>
      </p:sp>
      <p:sp>
        <p:nvSpPr>
          <p:cNvPr id="11" name="上箭头 10"/>
          <p:cNvSpPr/>
          <p:nvPr>
            <p:custDataLst>
              <p:tags r:id="rId5"/>
            </p:custDataLst>
          </p:nvPr>
        </p:nvSpPr>
        <p:spPr>
          <a:xfrm rot="10800000">
            <a:off x="5122863" y="4245928"/>
            <a:ext cx="500062" cy="606425"/>
          </a:xfrm>
          <a:prstGeom prst="upArrow">
            <a:avLst>
              <a:gd name="adj1" fmla="val 50000"/>
              <a:gd name="adj2" fmla="val 49922"/>
            </a:avLst>
          </a:prstGeom>
          <a:solidFill>
            <a:schemeClr val="accent1"/>
          </a:solidFill>
          <a:ln w="9525" cap="flat" cmpd="sng">
            <a:solidFill>
              <a:schemeClr val="tx1"/>
            </a:solidFill>
            <a:prstDash val="solid"/>
            <a:round/>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endParaRPr lang="zh-CN" altLang="en-US" sz="1800" dirty="0">
              <a:latin typeface="Arial" panose="020B0604020202020204" pitchFamily="34" charset="0"/>
              <a:ea typeface="PMingLiU" panose="02020500000000000000" pitchFamily="18" charset="-12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bldLst>
      <p:bldP spid="13" grpId="0" bldLvl="0" animBg="1"/>
      <p:bldP spid="1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框 2"/>
          <p:cNvSpPr txBox="1"/>
          <p:nvPr/>
        </p:nvSpPr>
        <p:spPr>
          <a:xfrm>
            <a:off x="4089400" y="2774950"/>
            <a:ext cx="5201285" cy="71882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1"/>
          </a:solidFill>
          <a:ln>
            <a:solidFill>
              <a:srgbClr val="C00000"/>
            </a:solidFill>
          </a:ln>
        </p:spPr>
        <p:txBody>
          <a:bodyPr lIns="0" tIns="0" bIns="0" anchor="ctr">
            <a:noAutofit/>
          </a:bodyPr>
          <a:lstStyle/>
          <a:p>
            <a:pPr marL="360045" lvl="0" defTabSz="685800">
              <a:spcBef>
                <a:spcPts val="100"/>
              </a:spcBef>
              <a:spcAft>
                <a:spcPts val="100"/>
              </a:spcAft>
              <a:defRPr/>
            </a:pPr>
            <a:r>
              <a:rPr lang="zh-CN" altLang="en-US" sz="3200" b="1" kern="0" dirty="0">
                <a:solidFill>
                  <a:srgbClr val="C00000"/>
                </a:solidFill>
                <a:latin typeface="微软雅黑" panose="020B0503020204020204" charset="-122"/>
                <a:cs typeface="+mn-ea"/>
                <a:sym typeface="+mn-lt"/>
              </a:rPr>
              <a:t>研究目标</a:t>
            </a:r>
            <a:endParaRPr lang="zh-CN" altLang="en-US" sz="3200" b="1" kern="0" dirty="0">
              <a:solidFill>
                <a:srgbClr val="C00000"/>
              </a:solidFill>
              <a:latin typeface="微软雅黑" panose="020B0503020204020204" charset="-122"/>
              <a:cs typeface="+mn-ea"/>
              <a:sym typeface="+mn-lt"/>
            </a:endParaRPr>
          </a:p>
        </p:txBody>
      </p:sp>
      <p:sp>
        <p:nvSpPr>
          <p:cNvPr id="16" name="文本框 47"/>
          <p:cNvSpPr txBox="1">
            <a:spLocks noChangeArrowheads="1"/>
          </p:cNvSpPr>
          <p:nvPr/>
        </p:nvSpPr>
        <p:spPr bwMode="auto">
          <a:xfrm>
            <a:off x="2370053" y="2951023"/>
            <a:ext cx="902081" cy="1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685800" fontAlgn="base">
              <a:lnSpc>
                <a:spcPct val="120000"/>
              </a:lnSpc>
              <a:spcBef>
                <a:spcPct val="120000"/>
              </a:spcBef>
              <a:spcAft>
                <a:spcPct val="120000"/>
              </a:spcAft>
              <a:buNone/>
              <a:defRPr/>
            </a:pPr>
            <a:r>
              <a:rPr lang="en-US" altLang="zh-CN" sz="3600" b="1">
                <a:solidFill>
                  <a:srgbClr val="C00000"/>
                </a:solidFill>
                <a:latin typeface="微软雅黑" panose="020B0503020204020204" charset="-122"/>
                <a:ea typeface="+mn-ea"/>
                <a:cs typeface="+mn-ea"/>
                <a:sym typeface="+mn-lt"/>
              </a:rPr>
              <a:t> </a:t>
            </a:r>
            <a:r>
              <a:rPr lang="zh-CN" altLang="en-US" sz="3600" b="1">
                <a:solidFill>
                  <a:srgbClr val="C00000"/>
                </a:solidFill>
                <a:latin typeface="微软雅黑" panose="020B0503020204020204" charset="-122"/>
                <a:ea typeface="+mn-ea"/>
                <a:cs typeface="+mn-ea"/>
                <a:sym typeface="+mn-lt"/>
              </a:rPr>
              <a:t>三</a:t>
            </a:r>
            <a:endParaRPr lang="zh-CN" altLang="en-US" sz="3600" b="1">
              <a:solidFill>
                <a:srgbClr val="C00000"/>
              </a:solidFill>
              <a:latin typeface="微软雅黑" panose="020B0503020204020204" charset="-122"/>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rPr>
              <a:t>研究</a:t>
            </a:r>
            <a:r>
              <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rPr>
              <a:t>目标</a:t>
            </a:r>
            <a:endPar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endParaRPr>
          </a:p>
        </p:txBody>
      </p:sp>
      <p:sp>
        <p:nvSpPr>
          <p:cNvPr id="2" name="圆角矩形 596"/>
          <p:cNvSpPr/>
          <p:nvPr/>
        </p:nvSpPr>
        <p:spPr>
          <a:xfrm>
            <a:off x="488950" y="1495425"/>
            <a:ext cx="11190605" cy="146177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20000"/>
              </a:lnSpc>
              <a:spcBef>
                <a:spcPts val="0"/>
              </a:spcBef>
              <a:buClr>
                <a:srgbClr val="C00000"/>
              </a:buClr>
              <a:buSzTx/>
              <a:buFont typeface="Wingdings" panose="05000000000000000000" charset="0"/>
              <a:buChar char="Ø"/>
            </a:pPr>
            <a:r>
              <a:rPr lang="zh-CN" altLang="en-US" dirty="0">
                <a:solidFill>
                  <a:schemeClr val="tx1"/>
                </a:solidFill>
                <a:latin typeface="微软雅黑" panose="020B0503020204020204" charset="-122"/>
                <a:ea typeface="微软雅黑" panose="020B0503020204020204" charset="-122"/>
                <a:sym typeface="Arial" panose="020B0604020202020204" pitchFamily="34" charset="0"/>
              </a:rPr>
              <a:t>通过优化运行方式及基准试验，在不同的给煤率及不同机组负荷工况下，通过一次风量自寻优控制系统自动寻找最优控制，并对一次风压进行优化，在保证磨煤机一次风量及风速一定的条件下，最大限度减少一次风机电耗，提高一次风系统自动调节品质</a:t>
            </a:r>
            <a:endParaRPr lang="zh-CN" altLang="en-US"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7" name="圆角矩形 596"/>
          <p:cNvSpPr/>
          <p:nvPr/>
        </p:nvSpPr>
        <p:spPr>
          <a:xfrm>
            <a:off x="488315" y="4900930"/>
            <a:ext cx="11190605" cy="102235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20000"/>
              </a:lnSpc>
              <a:buClr>
                <a:srgbClr val="C00000"/>
              </a:buClr>
              <a:buFont typeface="Wingdings" panose="05000000000000000000" charset="0"/>
              <a:buChar char="Ø"/>
            </a:pPr>
            <a:r>
              <a:rPr lang="zh-CN" altLang="en-US" sz="2000" dirty="0">
                <a:solidFill>
                  <a:schemeClr val="tx1"/>
                </a:solidFill>
                <a:latin typeface="微软雅黑" panose="020B0503020204020204" charset="-122"/>
                <a:ea typeface="微软雅黑" panose="020B0503020204020204" charset="-122"/>
                <a:sym typeface="Arial" panose="020B0604020202020204" pitchFamily="34" charset="0"/>
              </a:rPr>
              <a:t>在一次风量自寻优控制系统投运方式下，减少一次风系统阻力，降低风机电耗，从而达到降低厂用电，提高锅炉效率。</a:t>
            </a:r>
            <a:endParaRPr sz="2000" dirty="0">
              <a:solidFill>
                <a:schemeClr val="tx1"/>
              </a:solidFill>
              <a:latin typeface="微软雅黑" panose="020B0503020204020204" charset="-122"/>
              <a:ea typeface="微软雅黑" panose="020B0503020204020204" charset="-122"/>
              <a:sym typeface="+mn-ea"/>
            </a:endParaRPr>
          </a:p>
        </p:txBody>
      </p:sp>
      <p:sp>
        <p:nvSpPr>
          <p:cNvPr id="10" name="圆角矩形 596"/>
          <p:cNvSpPr/>
          <p:nvPr/>
        </p:nvSpPr>
        <p:spPr>
          <a:xfrm>
            <a:off x="488950" y="3332480"/>
            <a:ext cx="11190605" cy="119316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20000"/>
              </a:lnSpc>
              <a:buClr>
                <a:srgbClr val="C00000"/>
              </a:buClr>
              <a:buFont typeface="Wingdings" panose="05000000000000000000" charset="0"/>
              <a:buChar char="Ø"/>
            </a:pPr>
            <a:r>
              <a:rPr lang="zh-CN" altLang="en-US" dirty="0">
                <a:solidFill>
                  <a:schemeClr val="tx1"/>
                </a:solidFill>
                <a:latin typeface="微软雅黑" panose="020B0503020204020204" charset="-122"/>
                <a:ea typeface="微软雅黑" panose="020B0503020204020204" charset="-122"/>
                <a:sym typeface="Arial" panose="020B0604020202020204" pitchFamily="34" charset="0"/>
              </a:rPr>
              <a:t>通过试验获取锅炉调峰范围内的基准运行工况，该基准运行工况反映了机组在当前系统设备条件下、安全边际内的一次风系统的最佳运行方式和最佳运行参数，达到机组运行指标综合最优。</a:t>
            </a:r>
            <a:endParaRPr lang="zh-CN" altLang="en-US" dirty="0">
              <a:solidFill>
                <a:schemeClr val="tx1"/>
              </a:solidFill>
              <a:latin typeface="微软雅黑" panose="020B0503020204020204" charset="-122"/>
              <a:ea typeface="微软雅黑" panose="020B0503020204020204" charset="-122"/>
            </a:endParaRPr>
          </a:p>
        </p:txBody>
      </p:sp>
      <p:sp>
        <p:nvSpPr>
          <p:cNvPr id="3" name="文本框 2"/>
          <p:cNvSpPr txBox="1"/>
          <p:nvPr/>
        </p:nvSpPr>
        <p:spPr>
          <a:xfrm>
            <a:off x="727075" y="973455"/>
            <a:ext cx="6083300" cy="521970"/>
          </a:xfrm>
          <a:prstGeom prst="rect">
            <a:avLst/>
          </a:prstGeom>
          <a:noFill/>
        </p:spPr>
        <p:txBody>
          <a:bodyPr wrap="square" rtlCol="0" anchor="t">
            <a:spAutoFit/>
          </a:bodyPr>
          <a:p>
            <a:r>
              <a:rPr lang="en-US" altLang="zh-CN" sz="2800" b="1" noProof="0" dirty="0">
                <a:latin typeface="华文楷体" panose="02010600040101010101" charset="-122"/>
                <a:ea typeface="华文楷体" panose="02010600040101010101" charset="-122"/>
                <a:cs typeface="华文楷体" panose="02010600040101010101" charset="-122"/>
                <a:sym typeface="+mn-ea"/>
              </a:rPr>
              <a:t>1</a:t>
            </a:r>
            <a:r>
              <a:rPr lang="zh-CN" altLang="en-US" sz="2800" b="1" noProof="0" dirty="0">
                <a:latin typeface="华文楷体" panose="02010600040101010101" charset="-122"/>
                <a:ea typeface="华文楷体" panose="02010600040101010101" charset="-122"/>
                <a:cs typeface="华文楷体" panose="02010600040101010101" charset="-122"/>
                <a:sym typeface="+mn-ea"/>
              </a:rPr>
              <a:t>、研究工作</a:t>
            </a:r>
            <a:endParaRPr lang="zh-CN" altLang="en-US" sz="2800" b="1" noProof="0" dirty="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rPr>
              <a:t>研究目标</a:t>
            </a:r>
            <a:endParaRPr sz="2400" dirty="0">
              <a:gradFill>
                <a:gsLst>
                  <a:gs pos="76000">
                    <a:srgbClr val="D93E14"/>
                  </a:gs>
                  <a:gs pos="49000">
                    <a:srgbClr val="FC5252"/>
                  </a:gs>
                  <a:gs pos="0">
                    <a:srgbClr val="D0111B"/>
                  </a:gs>
                  <a:gs pos="100000">
                    <a:srgbClr val="B50F1A"/>
                  </a:gs>
                </a:gsLst>
                <a:lin ang="4800000" scaled="0"/>
              </a:gradFill>
            </a:endParaRPr>
          </a:p>
        </p:txBody>
      </p:sp>
      <p:sp>
        <p:nvSpPr>
          <p:cNvPr id="2" name="圆角矩形 596"/>
          <p:cNvSpPr/>
          <p:nvPr/>
        </p:nvSpPr>
        <p:spPr>
          <a:xfrm>
            <a:off x="488315" y="1704340"/>
            <a:ext cx="11190605" cy="146177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20000"/>
              </a:lnSpc>
              <a:spcBef>
                <a:spcPts val="0"/>
              </a:spcBef>
              <a:buClr>
                <a:srgbClr val="C00000"/>
              </a:buClr>
              <a:buSzTx/>
              <a:buFont typeface="Wingdings" panose="05000000000000000000" charset="0"/>
              <a:buChar char="Ø"/>
            </a:pPr>
            <a:r>
              <a:rPr lang="zh-CN" altLang="en-US" dirty="0">
                <a:solidFill>
                  <a:schemeClr val="tx1"/>
                </a:solidFill>
                <a:latin typeface="微软雅黑" panose="020B0503020204020204" charset="-122"/>
                <a:ea typeface="微软雅黑" panose="020B0503020204020204" charset="-122"/>
                <a:sym typeface="Arial" panose="020B0604020202020204" pitchFamily="34" charset="0"/>
              </a:rPr>
              <a:t>在当前运行的煤种条件及负荷的工况下，投入一次风动态自寻优控制后，根据负荷及给煤率，通过系统自寻优控制，在保证风量及风速的条件下，预计可下降一次风压约0.5～1kPa。低负荷段煤种不同下降的风压也有所不相同，先进控制系统根据机组负荷及制粉系统的参数计算出一次风压母管最低安全压力修正值，以保证在低负荷工况下燃烧稳定性和安全性。</a:t>
            </a:r>
            <a:endParaRPr lang="zh-CN" altLang="en-US"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7" name="圆角矩形 596"/>
          <p:cNvSpPr/>
          <p:nvPr/>
        </p:nvSpPr>
        <p:spPr>
          <a:xfrm>
            <a:off x="488950" y="5068570"/>
            <a:ext cx="11190605" cy="80962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20000"/>
              </a:lnSpc>
              <a:buClr>
                <a:srgbClr val="C00000"/>
              </a:buClr>
              <a:buFont typeface="Wingdings" panose="05000000000000000000" charset="0"/>
              <a:buChar char="Ø"/>
            </a:pPr>
            <a:r>
              <a:rPr sz="2000" dirty="0">
                <a:solidFill>
                  <a:schemeClr val="tx1"/>
                </a:solidFill>
                <a:latin typeface="微软雅黑" panose="020B0503020204020204" charset="-122"/>
                <a:ea typeface="微软雅黑" panose="020B0503020204020204" charset="-122"/>
                <a:sym typeface="+mn-ea"/>
              </a:rPr>
              <a:t>申请</a:t>
            </a:r>
            <a:r>
              <a:rPr lang="zh-CN" sz="2000" dirty="0">
                <a:solidFill>
                  <a:schemeClr val="tx1"/>
                </a:solidFill>
                <a:latin typeface="微软雅黑" panose="020B0503020204020204" charset="-122"/>
                <a:ea typeface="微软雅黑" panose="020B0503020204020204" charset="-122"/>
                <a:sym typeface="+mn-ea"/>
              </a:rPr>
              <a:t>发明专利</a:t>
            </a:r>
            <a:r>
              <a:rPr lang="en-US" altLang="zh-CN" sz="2000" dirty="0">
                <a:solidFill>
                  <a:schemeClr val="tx1"/>
                </a:solidFill>
                <a:latin typeface="微软雅黑" panose="020B0503020204020204" charset="-122"/>
                <a:ea typeface="微软雅黑" panose="020B0503020204020204" charset="-122"/>
                <a:sym typeface="+mn-ea"/>
              </a:rPr>
              <a:t>1</a:t>
            </a:r>
            <a:r>
              <a:rPr lang="zh-CN" altLang="en-US" sz="2000" dirty="0">
                <a:solidFill>
                  <a:schemeClr val="tx1"/>
                </a:solidFill>
                <a:latin typeface="微软雅黑" panose="020B0503020204020204" charset="-122"/>
                <a:ea typeface="微软雅黑" panose="020B0503020204020204" charset="-122"/>
                <a:sym typeface="+mn-ea"/>
              </a:rPr>
              <a:t>项，</a:t>
            </a:r>
            <a:r>
              <a:rPr sz="2000" dirty="0">
                <a:solidFill>
                  <a:schemeClr val="tx1"/>
                </a:solidFill>
                <a:latin typeface="微软雅黑" panose="020B0503020204020204" charset="-122"/>
                <a:ea typeface="微软雅黑" panose="020B0503020204020204" charset="-122"/>
                <a:sym typeface="+mn-ea"/>
              </a:rPr>
              <a:t>实用新型专利1项，省级期刊录用论文1篇。</a:t>
            </a:r>
            <a:endParaRPr sz="2000" dirty="0">
              <a:solidFill>
                <a:schemeClr val="tx1"/>
              </a:solidFill>
              <a:latin typeface="微软雅黑" panose="020B0503020204020204" charset="-122"/>
              <a:ea typeface="微软雅黑" panose="020B0503020204020204" charset="-122"/>
              <a:sym typeface="+mn-ea"/>
            </a:endParaRPr>
          </a:p>
        </p:txBody>
      </p:sp>
      <p:sp>
        <p:nvSpPr>
          <p:cNvPr id="10" name="圆角矩形 596"/>
          <p:cNvSpPr/>
          <p:nvPr/>
        </p:nvSpPr>
        <p:spPr>
          <a:xfrm>
            <a:off x="488315" y="3470275"/>
            <a:ext cx="11190605" cy="136715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20000"/>
              </a:lnSpc>
              <a:buClr>
                <a:srgbClr val="C00000"/>
              </a:buClr>
              <a:buSzTx/>
              <a:buFont typeface="Wingdings" panose="05000000000000000000" charset="0"/>
              <a:buChar char="Ø"/>
            </a:pPr>
            <a:r>
              <a:rPr dirty="0">
                <a:solidFill>
                  <a:schemeClr val="tx1"/>
                </a:solidFill>
                <a:latin typeface="微软雅黑" panose="020B0503020204020204" charset="-122"/>
                <a:ea typeface="微软雅黑" panose="020B0503020204020204" charset="-122"/>
              </a:rPr>
              <a:t>通过自寻优方式，预计一次风机节电率为6%～13%，一次风机总电流可下降13～25A左右</a:t>
            </a:r>
            <a:r>
              <a:rPr lang="zh-CN" altLang="en-US" dirty="0">
                <a:solidFill>
                  <a:schemeClr val="tx1"/>
                </a:solidFill>
                <a:latin typeface="微软雅黑" panose="020B0503020204020204" charset="-122"/>
                <a:ea typeface="微软雅黑" panose="020B0503020204020204" charset="-122"/>
              </a:rPr>
              <a:t>。一次风压的降低，可降低空预器一次风侧漏风率，从而降低引风机电耗；且由于烟气量的下降，对除尘系统和脱硫系统的运行也带来好处。提高经济性，满足机组在调峰负荷范围内的安全稳定运行，使锅炉的运行指标达到综合最优。</a:t>
            </a:r>
            <a:endParaRPr lang="zh-CN" altLang="en-US" dirty="0">
              <a:solidFill>
                <a:schemeClr val="tx1"/>
              </a:solidFill>
              <a:latin typeface="微软雅黑" panose="020B0503020204020204" charset="-122"/>
              <a:ea typeface="微软雅黑" panose="020B0503020204020204" charset="-122"/>
            </a:endParaRPr>
          </a:p>
        </p:txBody>
      </p:sp>
      <p:sp>
        <p:nvSpPr>
          <p:cNvPr id="3" name="文本框 2"/>
          <p:cNvSpPr txBox="1"/>
          <p:nvPr/>
        </p:nvSpPr>
        <p:spPr>
          <a:xfrm>
            <a:off x="727075" y="973455"/>
            <a:ext cx="6083300" cy="521970"/>
          </a:xfrm>
          <a:prstGeom prst="rect">
            <a:avLst/>
          </a:prstGeom>
          <a:noFill/>
        </p:spPr>
        <p:txBody>
          <a:bodyPr wrap="square" rtlCol="0" anchor="t">
            <a:spAutoFit/>
          </a:bodyPr>
          <a:p>
            <a:r>
              <a:rPr lang="en-US" altLang="zh-CN" sz="2800" b="1" noProof="0" dirty="0">
                <a:latin typeface="华文楷体" panose="02010600040101010101" charset="-122"/>
                <a:ea typeface="华文楷体" panose="02010600040101010101" charset="-122"/>
                <a:cs typeface="华文楷体" panose="02010600040101010101" charset="-122"/>
                <a:sym typeface="+mn-ea"/>
              </a:rPr>
              <a:t>1</a:t>
            </a:r>
            <a:r>
              <a:rPr lang="zh-CN" altLang="en-US" sz="2800" b="1" noProof="0" dirty="0">
                <a:latin typeface="华文楷体" panose="02010600040101010101" charset="-122"/>
                <a:ea typeface="华文楷体" panose="02010600040101010101" charset="-122"/>
                <a:cs typeface="华文楷体" panose="02010600040101010101" charset="-122"/>
                <a:sym typeface="+mn-ea"/>
              </a:rPr>
              <a:t>、研究工作</a:t>
            </a:r>
            <a:endParaRPr lang="zh-CN" altLang="en-US" sz="2800" b="1" noProof="0" dirty="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rPr>
              <a:t>项目简介</a:t>
            </a:r>
            <a:endPar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endParaRPr>
          </a:p>
        </p:txBody>
      </p:sp>
      <p:sp>
        <p:nvSpPr>
          <p:cNvPr id="100" name="矩形 99"/>
          <p:cNvSpPr/>
          <p:nvPr/>
        </p:nvSpPr>
        <p:spPr>
          <a:xfrm>
            <a:off x="999490" y="1906270"/>
            <a:ext cx="10311765" cy="663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285750" lvl="0" indent="-285750" algn="just">
              <a:lnSpc>
                <a:spcPct val="120000"/>
              </a:lnSpc>
              <a:buClr>
                <a:srgbClr val="C00000"/>
              </a:buClr>
              <a:buSzTx/>
              <a:buFont typeface="Wingdings" panose="05000000000000000000" charset="0"/>
              <a:buChar char="Ø"/>
            </a:pPr>
            <a:r>
              <a:rPr sz="2000" dirty="0">
                <a:solidFill>
                  <a:schemeClr val="tx1"/>
                </a:solidFill>
                <a:latin typeface="微软雅黑" panose="020B0503020204020204" charset="-122"/>
                <a:ea typeface="微软雅黑" panose="020B0503020204020204" charset="-122"/>
                <a:sym typeface="+mn-ea"/>
              </a:rPr>
              <a:t>智能控制系统开发及应用。</a:t>
            </a:r>
            <a:endParaRPr sz="2000" dirty="0">
              <a:solidFill>
                <a:schemeClr val="tx1"/>
              </a:solidFill>
              <a:latin typeface="微软雅黑" panose="020B0503020204020204" charset="-122"/>
              <a:ea typeface="微软雅黑" panose="020B0503020204020204" charset="-122"/>
              <a:sym typeface="+mn-ea"/>
            </a:endParaRPr>
          </a:p>
        </p:txBody>
      </p:sp>
      <p:sp>
        <p:nvSpPr>
          <p:cNvPr id="3" name="矩形 2"/>
          <p:cNvSpPr/>
          <p:nvPr/>
        </p:nvSpPr>
        <p:spPr>
          <a:xfrm>
            <a:off x="999490" y="2834005"/>
            <a:ext cx="10311765" cy="5391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marL="285750" lvl="0" indent="-285750" algn="just">
              <a:lnSpc>
                <a:spcPct val="120000"/>
              </a:lnSpc>
              <a:buClr>
                <a:srgbClr val="C00000"/>
              </a:buClr>
              <a:buSzTx/>
              <a:buFont typeface="Wingdings" panose="05000000000000000000" charset="0"/>
              <a:buChar char="Ø"/>
            </a:pPr>
            <a:r>
              <a:rPr sz="2000" dirty="0">
                <a:solidFill>
                  <a:schemeClr val="tx1"/>
                </a:solidFill>
                <a:latin typeface="微软雅黑" panose="020B0503020204020204" charset="-122"/>
                <a:ea typeface="微软雅黑" panose="020B0503020204020204" charset="-122"/>
                <a:sym typeface="+mn-ea"/>
              </a:rPr>
              <a:t>系统控制程序的设计、编程。</a:t>
            </a:r>
            <a:endParaRPr sz="2000" dirty="0">
              <a:solidFill>
                <a:schemeClr val="tx1"/>
              </a:solidFill>
              <a:latin typeface="微软雅黑" panose="020B0503020204020204" charset="-122"/>
              <a:ea typeface="微软雅黑" panose="020B0503020204020204" charset="-122"/>
              <a:sym typeface="+mn-ea"/>
            </a:endParaRPr>
          </a:p>
        </p:txBody>
      </p:sp>
      <p:sp>
        <p:nvSpPr>
          <p:cNvPr id="4" name="矩形 3"/>
          <p:cNvSpPr/>
          <p:nvPr/>
        </p:nvSpPr>
        <p:spPr>
          <a:xfrm>
            <a:off x="999490" y="3670935"/>
            <a:ext cx="10311765" cy="5391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marL="285750" lvl="0" indent="-285750" algn="just">
              <a:lnSpc>
                <a:spcPct val="120000"/>
              </a:lnSpc>
              <a:buClr>
                <a:srgbClr val="C00000"/>
              </a:buClr>
              <a:buSzTx/>
              <a:buFont typeface="Wingdings" panose="05000000000000000000" charset="0"/>
              <a:buChar char="Ø"/>
            </a:pPr>
            <a:r>
              <a:rPr sz="2000" dirty="0">
                <a:solidFill>
                  <a:schemeClr val="tx1"/>
                </a:solidFill>
                <a:latin typeface="微软雅黑" panose="020B0503020204020204" charset="-122"/>
                <a:ea typeface="微软雅黑" panose="020B0503020204020204" charset="-122"/>
                <a:sym typeface="+mn-ea"/>
              </a:rPr>
              <a:t>在DCS系统中优化相关控制逻辑、程序及控制参数。</a:t>
            </a:r>
            <a:endParaRPr sz="2000" dirty="0">
              <a:solidFill>
                <a:schemeClr val="tx1"/>
              </a:solidFill>
              <a:latin typeface="微软雅黑" panose="020B0503020204020204" charset="-122"/>
              <a:ea typeface="微软雅黑" panose="020B0503020204020204" charset="-122"/>
              <a:sym typeface="+mn-ea"/>
            </a:endParaRPr>
          </a:p>
        </p:txBody>
      </p:sp>
      <p:sp>
        <p:nvSpPr>
          <p:cNvPr id="5" name="矩形 4"/>
          <p:cNvSpPr/>
          <p:nvPr/>
        </p:nvSpPr>
        <p:spPr>
          <a:xfrm>
            <a:off x="999490" y="4507865"/>
            <a:ext cx="10311765" cy="5391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marL="285750" lvl="0" indent="-285750" algn="just">
              <a:lnSpc>
                <a:spcPct val="120000"/>
              </a:lnSpc>
              <a:buClr>
                <a:srgbClr val="C00000"/>
              </a:buClr>
              <a:buSzTx/>
              <a:buFont typeface="Wingdings" panose="05000000000000000000" charset="0"/>
              <a:buChar char="Ø"/>
            </a:pPr>
            <a:r>
              <a:rPr sz="2000" dirty="0">
                <a:solidFill>
                  <a:schemeClr val="tx1"/>
                </a:solidFill>
                <a:latin typeface="微软雅黑" panose="020B0503020204020204" charset="-122"/>
                <a:ea typeface="微软雅黑" panose="020B0503020204020204" charset="-122"/>
                <a:sym typeface="+mn-ea"/>
              </a:rPr>
              <a:t>智能控制系统与DCS、SIS系统信号连接建立、调试</a:t>
            </a:r>
            <a:r>
              <a:rPr lang="en-US" sz="2000" dirty="0">
                <a:solidFill>
                  <a:schemeClr val="tx1"/>
                </a:solidFill>
                <a:latin typeface="微软雅黑" panose="020B0503020204020204" charset="-122"/>
                <a:ea typeface="微软雅黑" panose="020B0503020204020204" charset="-122"/>
                <a:sym typeface="+mn-ea"/>
              </a:rPr>
              <a:t>.</a:t>
            </a:r>
            <a:endParaRPr lang="en-US" sz="2000" dirty="0">
              <a:solidFill>
                <a:schemeClr val="tx1"/>
              </a:solidFill>
              <a:latin typeface="微软雅黑" panose="020B0503020204020204" charset="-122"/>
              <a:ea typeface="微软雅黑" panose="020B0503020204020204" charset="-122"/>
              <a:sym typeface="+mn-ea"/>
            </a:endParaRPr>
          </a:p>
        </p:txBody>
      </p:sp>
      <p:sp>
        <p:nvSpPr>
          <p:cNvPr id="6" name="矩形 5"/>
          <p:cNvSpPr/>
          <p:nvPr/>
        </p:nvSpPr>
        <p:spPr>
          <a:xfrm>
            <a:off x="999490" y="5344795"/>
            <a:ext cx="10311765" cy="5391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marL="285750" lvl="0" indent="-285750" algn="just">
              <a:lnSpc>
                <a:spcPct val="120000"/>
              </a:lnSpc>
              <a:buClr>
                <a:srgbClr val="C00000"/>
              </a:buClr>
              <a:buSzTx/>
              <a:buFont typeface="Wingdings" panose="05000000000000000000" charset="0"/>
              <a:buChar char="Ø"/>
            </a:pPr>
            <a:r>
              <a:rPr sz="2000" dirty="0">
                <a:solidFill>
                  <a:schemeClr val="tx1"/>
                </a:solidFill>
                <a:latin typeface="微软雅黑" panose="020B0503020204020204" charset="-122"/>
                <a:ea typeface="微软雅黑" panose="020B0503020204020204" charset="-122"/>
                <a:sym typeface="+mn-ea"/>
              </a:rPr>
              <a:t> 根据机组全负荷段，调试并优化相关参数及程序。</a:t>
            </a:r>
            <a:endParaRPr sz="2000" dirty="0">
              <a:solidFill>
                <a:schemeClr val="tx1"/>
              </a:solidFill>
              <a:latin typeface="微软雅黑" panose="020B0503020204020204" charset="-122"/>
              <a:ea typeface="微软雅黑" panose="020B0503020204020204" charset="-122"/>
              <a:sym typeface="+mn-ea"/>
            </a:endParaRPr>
          </a:p>
        </p:txBody>
      </p:sp>
      <p:sp>
        <p:nvSpPr>
          <p:cNvPr id="7" name="文本框 6"/>
          <p:cNvSpPr txBox="1"/>
          <p:nvPr/>
        </p:nvSpPr>
        <p:spPr>
          <a:xfrm>
            <a:off x="999490" y="918845"/>
            <a:ext cx="6083300" cy="607695"/>
          </a:xfrm>
          <a:prstGeom prst="rect">
            <a:avLst/>
          </a:prstGeom>
          <a:noFill/>
        </p:spPr>
        <p:txBody>
          <a:bodyPr wrap="square" rtlCol="0" anchor="t">
            <a:spAutoFit/>
          </a:bodyPr>
          <a:p>
            <a:pPr lvl="0" indent="0" algn="just">
              <a:lnSpc>
                <a:spcPct val="120000"/>
              </a:lnSpc>
              <a:buClr>
                <a:srgbClr val="C00000"/>
              </a:buClr>
              <a:buSzTx/>
              <a:buFont typeface="Wingdings" panose="05000000000000000000" charset="0"/>
              <a:buNone/>
            </a:pPr>
            <a:r>
              <a:rPr lang="en-US" altLang="zh-CN" sz="2800" b="1" noProof="0" dirty="0">
                <a:latin typeface="华文楷体" panose="02010600040101010101" charset="-122"/>
                <a:ea typeface="华文楷体" panose="02010600040101010101" charset="-122"/>
                <a:cs typeface="华文楷体" panose="02010600040101010101" charset="-122"/>
                <a:sym typeface="+mn-ea"/>
              </a:rPr>
              <a:t>2</a:t>
            </a:r>
            <a:r>
              <a:rPr lang="zh-CN" altLang="en-US" sz="2800" b="1" noProof="0" dirty="0">
                <a:latin typeface="华文楷体" panose="02010600040101010101" charset="-122"/>
                <a:ea typeface="华文楷体" panose="02010600040101010101" charset="-122"/>
                <a:cs typeface="华文楷体" panose="02010600040101010101" charset="-122"/>
                <a:sym typeface="+mn-ea"/>
              </a:rPr>
              <a:t>、研究项目所包含：</a:t>
            </a:r>
            <a:endParaRPr lang="zh-CN" altLang="en-US" sz="2800" b="1" noProof="0" dirty="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6" name="文本框 47"/>
          <p:cNvSpPr txBox="1">
            <a:spLocks noChangeArrowheads="1"/>
          </p:cNvSpPr>
          <p:nvPr/>
        </p:nvSpPr>
        <p:spPr bwMode="auto">
          <a:xfrm>
            <a:off x="2585085" y="3236595"/>
            <a:ext cx="739775" cy="1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685800" fontAlgn="base">
              <a:lnSpc>
                <a:spcPct val="120000"/>
              </a:lnSpc>
              <a:spcBef>
                <a:spcPct val="120000"/>
              </a:spcBef>
              <a:spcAft>
                <a:spcPct val="120000"/>
              </a:spcAft>
              <a:buNone/>
              <a:defRPr/>
            </a:pPr>
            <a:r>
              <a:rPr lang="zh-CN" altLang="en-US" sz="3600" b="1" dirty="0">
                <a:solidFill>
                  <a:srgbClr val="C00000"/>
                </a:solidFill>
                <a:latin typeface="微软雅黑" panose="020B0503020204020204" charset="-122"/>
                <a:ea typeface="+mn-ea"/>
                <a:cs typeface="+mn-ea"/>
                <a:sym typeface="+mn-lt"/>
              </a:rPr>
              <a:t>四</a:t>
            </a:r>
            <a:endParaRPr lang="zh-CN" altLang="en-US" sz="3600" b="1" dirty="0">
              <a:solidFill>
                <a:srgbClr val="C00000"/>
              </a:solidFill>
              <a:latin typeface="微软雅黑" panose="020B0503020204020204" charset="-122"/>
              <a:ea typeface="+mn-ea"/>
              <a:cs typeface="+mn-ea"/>
              <a:sym typeface="+mn-lt"/>
            </a:endParaRPr>
          </a:p>
        </p:txBody>
      </p:sp>
      <p:sp>
        <p:nvSpPr>
          <p:cNvPr id="3" name="文本框 2"/>
          <p:cNvSpPr txBox="1"/>
          <p:nvPr/>
        </p:nvSpPr>
        <p:spPr>
          <a:xfrm>
            <a:off x="4022725" y="3051175"/>
            <a:ext cx="4321175" cy="77597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1"/>
          </a:solidFill>
          <a:ln>
            <a:solidFill>
              <a:srgbClr val="C00000"/>
            </a:solidFill>
          </a:ln>
        </p:spPr>
        <p:txBody>
          <a:bodyPr lIns="0" tIns="0" bIns="0" anchor="ctr">
            <a:noAutofit/>
          </a:bodyPr>
          <a:p>
            <a:pPr marL="360045" lvl="0" defTabSz="685800">
              <a:spcBef>
                <a:spcPts val="100"/>
              </a:spcBef>
              <a:spcAft>
                <a:spcPts val="100"/>
              </a:spcAft>
              <a:defRPr/>
            </a:pPr>
            <a:r>
              <a:rPr lang="zh-CN" altLang="en-US" sz="3200" b="1" kern="0" dirty="0">
                <a:solidFill>
                  <a:srgbClr val="C00000"/>
                </a:solidFill>
                <a:latin typeface="微软雅黑" panose="020B0503020204020204" charset="-122"/>
                <a:cs typeface="+mn-ea"/>
                <a:sym typeface="+mn-lt"/>
              </a:rPr>
              <a:t>项目实施</a:t>
            </a:r>
            <a:endParaRPr lang="zh-CN" altLang="en-US" sz="3200" b="1" kern="0" dirty="0">
              <a:solidFill>
                <a:srgbClr val="C00000"/>
              </a:solidFill>
              <a:latin typeface="微软雅黑" panose="020B050302020402020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100" name="文本框 99"/>
          <p:cNvSpPr txBox="1"/>
          <p:nvPr/>
        </p:nvSpPr>
        <p:spPr>
          <a:xfrm>
            <a:off x="578485" y="970915"/>
            <a:ext cx="11029315" cy="5453380"/>
          </a:xfrm>
          <a:prstGeom prst="rect">
            <a:avLst/>
          </a:prstGeom>
          <a:noFill/>
          <a:ln w="9525">
            <a:noFill/>
          </a:ln>
        </p:spPr>
        <p:txBody>
          <a:bodyPr>
            <a:noAutofit/>
          </a:bodyPr>
          <a:p>
            <a:pPr indent="304800">
              <a:lnSpc>
                <a:spcPct val="220000"/>
              </a:lnSpc>
            </a:pPr>
            <a:r>
              <a:rPr lang="en-US" altLang="zh-CN" sz="2800" b="1" noProof="0" dirty="0">
                <a:latin typeface="华文楷体" panose="02010600040101010101" charset="-122"/>
                <a:ea typeface="华文楷体" panose="02010600040101010101" charset="-122"/>
                <a:cs typeface="华文楷体" panose="02010600040101010101" charset="-122"/>
              </a:rPr>
              <a:t>1</a:t>
            </a:r>
            <a:r>
              <a:rPr lang="zh-CN" altLang="en-US" sz="2800" b="1" noProof="0" dirty="0">
                <a:latin typeface="华文楷体" panose="02010600040101010101" charset="-122"/>
                <a:ea typeface="华文楷体" panose="02010600040101010101" charset="-122"/>
                <a:cs typeface="华文楷体" panose="02010600040101010101" charset="-122"/>
              </a:rPr>
              <a:t>、项目实施方式</a:t>
            </a:r>
            <a:endParaRPr lang="zh-CN" altLang="en-US" sz="2800" b="1" noProof="0" dirty="0">
              <a:latin typeface="华文楷体" panose="02010600040101010101" charset="-122"/>
              <a:ea typeface="华文楷体" panose="02010600040101010101" charset="-122"/>
              <a:cs typeface="华文楷体" panose="02010600040101010101" charset="-122"/>
            </a:endParaRPr>
          </a:p>
          <a:p>
            <a:pPr indent="304800">
              <a:lnSpc>
                <a:spcPct val="190000"/>
              </a:lnSpc>
            </a:pPr>
            <a:r>
              <a:rPr lang="zh-CN" altLang="en-US" b="0" noProof="0" dirty="0" smtClean="0">
                <a:ln>
                  <a:noFill/>
                </a:ln>
                <a:effectLst/>
                <a:uLnTx/>
                <a:uFillTx/>
                <a:latin typeface="+mn-ea"/>
                <a:cs typeface="Times New Roman" panose="02020603050405020304" pitchFamily="18" charset="0"/>
              </a:rPr>
              <a:t>（1）进行机组动态特性试验和数学建模，归纳机组被控对象特性，分析优化控制设计方向。</a:t>
            </a:r>
            <a:endParaRPr lang="zh-CN" altLang="en-US" b="0" noProof="0" dirty="0" smtClean="0">
              <a:ln>
                <a:noFill/>
              </a:ln>
              <a:effectLst/>
              <a:uLnTx/>
              <a:uFillTx/>
              <a:latin typeface="+mn-ea"/>
              <a:cs typeface="Times New Roman" panose="02020603050405020304" pitchFamily="18" charset="0"/>
            </a:endParaRPr>
          </a:p>
          <a:p>
            <a:pPr indent="304800">
              <a:lnSpc>
                <a:spcPct val="190000"/>
              </a:lnSpc>
            </a:pPr>
            <a:r>
              <a:rPr lang="zh-CN" altLang="en-US" b="0" noProof="0" dirty="0" smtClean="0">
                <a:ln>
                  <a:noFill/>
                </a:ln>
                <a:effectLst/>
                <a:uLnTx/>
                <a:uFillTx/>
                <a:latin typeface="+mn-ea"/>
                <a:cs typeface="Times New Roman" panose="02020603050405020304" pitchFamily="18" charset="0"/>
              </a:rPr>
              <a:t>（2）根据机组被控对象特性分析结果，针对性设计基于先进控制技术的一次风系统优化控制方案。</a:t>
            </a:r>
            <a:endParaRPr lang="zh-CN" altLang="en-US" b="0" noProof="0" dirty="0" smtClean="0">
              <a:ln>
                <a:noFill/>
              </a:ln>
              <a:effectLst/>
              <a:uLnTx/>
              <a:uFillTx/>
              <a:latin typeface="+mn-ea"/>
              <a:cs typeface="Times New Roman" panose="02020603050405020304" pitchFamily="18" charset="0"/>
            </a:endParaRPr>
          </a:p>
          <a:p>
            <a:pPr indent="304800">
              <a:lnSpc>
                <a:spcPct val="190000"/>
              </a:lnSpc>
            </a:pPr>
            <a:r>
              <a:rPr lang="zh-CN" altLang="en-US" b="0" noProof="0" dirty="0" smtClean="0">
                <a:ln>
                  <a:noFill/>
                </a:ln>
                <a:effectLst/>
                <a:uLnTx/>
                <a:uFillTx/>
                <a:latin typeface="+mn-ea"/>
                <a:cs typeface="Times New Roman" panose="02020603050405020304" pitchFamily="18" charset="0"/>
              </a:rPr>
              <a:t>（3）利用停机机会，完成优化方案的现场安装、调试、组态逻辑修改工作。</a:t>
            </a:r>
            <a:endParaRPr lang="zh-CN" altLang="en-US" b="0" noProof="0" dirty="0" smtClean="0">
              <a:ln>
                <a:noFill/>
              </a:ln>
              <a:effectLst/>
              <a:uLnTx/>
              <a:uFillTx/>
              <a:latin typeface="+mn-ea"/>
              <a:cs typeface="Times New Roman" panose="02020603050405020304" pitchFamily="18" charset="0"/>
            </a:endParaRPr>
          </a:p>
          <a:p>
            <a:pPr indent="304800">
              <a:lnSpc>
                <a:spcPct val="190000"/>
              </a:lnSpc>
            </a:pPr>
            <a:r>
              <a:rPr lang="zh-CN" altLang="en-US" b="0" noProof="0" dirty="0" smtClean="0">
                <a:ln>
                  <a:noFill/>
                </a:ln>
                <a:effectLst/>
                <a:uLnTx/>
                <a:uFillTx/>
                <a:latin typeface="+mn-ea"/>
                <a:cs typeface="Times New Roman" panose="02020603050405020304" pitchFamily="18" charset="0"/>
              </a:rPr>
              <a:t>（4）机组启动后，进行一次风优化控制系统热态调试工作，逐步投入一次风优化控制系统的各项控制功能，并进行必要的扰动试验，以检验优化后一次风调节系统功能</a:t>
            </a:r>
            <a:endParaRPr lang="zh-CN" altLang="en-US" b="0" noProof="0" dirty="0" smtClean="0">
              <a:ln>
                <a:noFill/>
              </a:ln>
              <a:effectLst/>
              <a:uLnTx/>
              <a:uFillTx/>
              <a:latin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rPr>
              <a:t>项目</a:t>
            </a:r>
            <a:r>
              <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rPr>
              <a:t>实施</a:t>
            </a:r>
            <a:endPar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endParaRPr>
          </a:p>
        </p:txBody>
      </p:sp>
      <p:sp>
        <p:nvSpPr>
          <p:cNvPr id="4" name="矩形 3"/>
          <p:cNvSpPr/>
          <p:nvPr/>
        </p:nvSpPr>
        <p:spPr>
          <a:xfrm>
            <a:off x="1136650" y="983615"/>
            <a:ext cx="10160635" cy="506730"/>
          </a:xfrm>
          <a:prstGeom prst="rect">
            <a:avLst/>
          </a:prstGeom>
        </p:spPr>
        <p:txBody>
          <a:bodyPr wrap="square">
            <a:spAutoFit/>
          </a:bodyPr>
          <a:lstStyle/>
          <a:p>
            <a:pPr indent="304800" algn="just">
              <a:lnSpc>
                <a:spcPct val="135000"/>
              </a:lnSpc>
            </a:pPr>
            <a:r>
              <a:rPr lang="en-US" altLang="zh-CN" sz="2000" b="1" dirty="0">
                <a:solidFill>
                  <a:srgbClr val="000000"/>
                </a:solidFill>
                <a:latin typeface="+mj-ea"/>
                <a:ea typeface="+mj-ea"/>
              </a:rPr>
              <a:t>  </a:t>
            </a:r>
            <a:endParaRPr lang="zh-CN" altLang="en-US" sz="2000" b="1" dirty="0">
              <a:solidFill>
                <a:srgbClr val="000000"/>
              </a:solidFill>
              <a:latin typeface="+mj-ea"/>
              <a:ea typeface="+mj-ea"/>
            </a:endParaRPr>
          </a:p>
        </p:txBody>
      </p:sp>
      <p:sp>
        <p:nvSpPr>
          <p:cNvPr id="3" name="圆角矩形 596"/>
          <p:cNvSpPr/>
          <p:nvPr>
            <p:custDataLst>
              <p:tags r:id="rId1"/>
            </p:custDataLst>
          </p:nvPr>
        </p:nvSpPr>
        <p:spPr>
          <a:xfrm>
            <a:off x="584835" y="1854835"/>
            <a:ext cx="9575800" cy="176847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lang="zh-CN" altLang="en-US" noProof="0" dirty="0" smtClean="0">
                <a:ln>
                  <a:noFill/>
                </a:ln>
                <a:solidFill>
                  <a:schemeClr val="tx1"/>
                </a:solidFill>
                <a:effectLst/>
                <a:uLnTx/>
                <a:uFillTx/>
                <a:latin typeface="+mn-ea"/>
                <a:cs typeface="Tahoma" panose="020B0604030504040204" pitchFamily="34" charset="0"/>
                <a:sym typeface="+mn-ea"/>
              </a:rPr>
              <a:t>本项目在</a:t>
            </a:r>
            <a:r>
              <a:rPr lang="en-US" altLang="zh-CN" noProof="0" dirty="0" smtClean="0">
                <a:ln>
                  <a:noFill/>
                </a:ln>
                <a:solidFill>
                  <a:schemeClr val="tx1"/>
                </a:solidFill>
                <a:effectLst/>
                <a:uLnTx/>
                <a:uFillTx/>
                <a:latin typeface="+mn-ea"/>
                <a:cs typeface="Tahoma" panose="020B0604030504040204" pitchFamily="34" charset="0"/>
                <a:sym typeface="+mn-ea"/>
              </a:rPr>
              <a:t>DCS</a:t>
            </a:r>
            <a:r>
              <a:rPr lang="zh-CN" altLang="en-US" noProof="0" dirty="0" smtClean="0">
                <a:ln>
                  <a:noFill/>
                </a:ln>
                <a:solidFill>
                  <a:schemeClr val="tx1"/>
                </a:solidFill>
                <a:effectLst/>
                <a:uLnTx/>
                <a:uFillTx/>
                <a:latin typeface="+mn-ea"/>
                <a:cs typeface="Tahoma" panose="020B0604030504040204" pitchFamily="34" charset="0"/>
                <a:sym typeface="+mn-ea"/>
              </a:rPr>
              <a:t>系统内部的控制器中实施，新增控制逻辑，</a:t>
            </a:r>
            <a:r>
              <a:rPr lang="zh-CN" altLang="en-US" noProof="0" dirty="0" smtClean="0">
                <a:ln>
                  <a:noFill/>
                </a:ln>
                <a:solidFill>
                  <a:schemeClr val="tx1"/>
                </a:solidFill>
                <a:effectLst/>
                <a:uLnTx/>
                <a:uFillTx/>
                <a:latin typeface="+mn-ea"/>
                <a:cs typeface="Times New Roman" panose="02020603050405020304" pitchFamily="18" charset="0"/>
                <a:sym typeface="+mn-ea"/>
              </a:rPr>
              <a:t>主要获取一次风机及</a:t>
            </a:r>
            <a:r>
              <a:rPr lang="zh-CN" altLang="en-US" noProof="0" dirty="0" smtClean="0">
                <a:ln>
                  <a:noFill/>
                </a:ln>
                <a:solidFill>
                  <a:schemeClr val="tx1"/>
                </a:solidFill>
                <a:effectLst/>
                <a:uLnTx/>
                <a:uFillTx/>
                <a:latin typeface="+mn-ea"/>
                <a:cs typeface="Times New Roman" panose="02020603050405020304" pitchFamily="18" charset="0"/>
                <a:sym typeface="+mn-ea"/>
              </a:rPr>
              <a:t>制</a:t>
            </a:r>
            <a:r>
              <a:rPr lang="zh-CN" altLang="en-US" noProof="0" dirty="0" smtClean="0">
                <a:ln>
                  <a:noFill/>
                </a:ln>
                <a:solidFill>
                  <a:schemeClr val="tx1"/>
                </a:solidFill>
                <a:effectLst/>
                <a:uLnTx/>
                <a:uFillTx/>
                <a:latin typeface="+mn-ea"/>
                <a:cs typeface="Times New Roman" panose="02020603050405020304" pitchFamily="18" charset="0"/>
                <a:sym typeface="+mn-ea"/>
              </a:rPr>
              <a:t>粉系统所有运行磨煤机等相关实时参数，如各运行磨入口一次风量需求变化、燃料量、AGC目标负荷、磨煤机冷、热风门开度变化的控制需求等参数，动态计算出热一次风压的修正值（即一次风压自适应偏置值），叠加到原热一次风母管压力设定值中进行控制。</a:t>
            </a:r>
            <a:endParaRPr lang="zh-CN" altLang="en-US" noProof="0" dirty="0" smtClean="0">
              <a:ln>
                <a:noFill/>
              </a:ln>
              <a:solidFill>
                <a:schemeClr val="tx1"/>
              </a:solidFill>
              <a:effectLst/>
              <a:uLnTx/>
              <a:uFillTx/>
              <a:latin typeface="+mn-ea"/>
              <a:ea typeface="微软雅黑" panose="020B0503020204020204" charset="-122"/>
              <a:cs typeface="Times New Roman" panose="02020603050405020304" pitchFamily="18" charset="0"/>
              <a:sym typeface="+mn-ea"/>
            </a:endParaRPr>
          </a:p>
        </p:txBody>
      </p:sp>
      <p:sp>
        <p:nvSpPr>
          <p:cNvPr id="6" name="圆角矩形 596"/>
          <p:cNvSpPr/>
          <p:nvPr>
            <p:custDataLst>
              <p:tags r:id="rId2"/>
            </p:custDataLst>
          </p:nvPr>
        </p:nvSpPr>
        <p:spPr>
          <a:xfrm>
            <a:off x="584835" y="4154170"/>
            <a:ext cx="9672955" cy="138747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457200"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lang="zh-CN" altLang="en-US" noProof="0" dirty="0" smtClean="0">
                <a:ln>
                  <a:noFill/>
                </a:ln>
                <a:solidFill>
                  <a:schemeClr val="tx1"/>
                </a:solidFill>
                <a:effectLst/>
                <a:uLnTx/>
                <a:uFillTx/>
                <a:latin typeface="+mn-ea"/>
                <a:cs typeface="Times New Roman" panose="02020603050405020304" pitchFamily="18" charset="0"/>
                <a:sym typeface="+mn-ea"/>
              </a:rPr>
              <a:t>投入一次风自适应控制系统之后，在保证各磨煤机入口一次风量及出口温度的条件下动态计算出热一次风母管压力的偏置值，系统根据机组负荷及煤种变化的配风需求连续自动寻优控制，有效降低一次风机电流及运行人员操作工作量的目的。</a:t>
            </a:r>
            <a:endParaRPr lang="zh-CN" altLang="en-US" noProof="0" dirty="0" smtClean="0">
              <a:ln>
                <a:noFill/>
              </a:ln>
              <a:solidFill>
                <a:schemeClr val="tx1"/>
              </a:solidFill>
              <a:effectLst/>
              <a:uLnTx/>
              <a:uFillTx/>
              <a:latin typeface="+mn-ea"/>
              <a:ea typeface="微软雅黑" panose="020B0503020204020204" charset="-122"/>
              <a:cs typeface="Times New Roman" panose="02020603050405020304" pitchFamily="18" charset="0"/>
              <a:sym typeface="+mn-ea"/>
            </a:endParaRPr>
          </a:p>
        </p:txBody>
      </p:sp>
      <p:sp>
        <p:nvSpPr>
          <p:cNvPr id="7" name="文本框 6"/>
          <p:cNvSpPr txBox="1"/>
          <p:nvPr/>
        </p:nvSpPr>
        <p:spPr>
          <a:xfrm>
            <a:off x="850265" y="845185"/>
            <a:ext cx="7356475" cy="521970"/>
          </a:xfrm>
          <a:prstGeom prst="rect">
            <a:avLst/>
          </a:prstGeom>
          <a:noFill/>
        </p:spPr>
        <p:txBody>
          <a:bodyPr wrap="square" rtlCol="0">
            <a:spAutoFit/>
          </a:bodyPr>
          <a:p>
            <a:pPr marR="0" defTabSz="914400">
              <a:buClrTx/>
              <a:buSzTx/>
              <a:buFontTx/>
              <a:buNone/>
              <a:defRPr/>
            </a:pPr>
            <a:r>
              <a:rPr lang="en-US" altLang="zh-CN" sz="2800" b="1" noProof="0" dirty="0">
                <a:latin typeface="华文楷体" panose="02010600040101010101" charset="-122"/>
                <a:ea typeface="华文楷体" panose="02010600040101010101" charset="-122"/>
                <a:cs typeface="华文楷体" panose="02010600040101010101" charset="-122"/>
                <a:sym typeface="+mn-ea"/>
              </a:rPr>
              <a:t>2</a:t>
            </a:r>
            <a:r>
              <a:rPr lang="zh-CN" altLang="en-US" sz="2800" b="1" noProof="0" dirty="0">
                <a:latin typeface="华文楷体" panose="02010600040101010101" charset="-122"/>
                <a:ea typeface="华文楷体" panose="02010600040101010101" charset="-122"/>
                <a:cs typeface="华文楷体" panose="02010600040101010101" charset="-122"/>
                <a:sym typeface="+mn-ea"/>
              </a:rPr>
              <a:t>、系统接入方式（</a:t>
            </a:r>
            <a:r>
              <a:rPr lang="en-US" altLang="zh-CN" sz="2800" b="1" noProof="0" dirty="0">
                <a:latin typeface="华文楷体" panose="02010600040101010101" charset="-122"/>
                <a:ea typeface="华文楷体" panose="02010600040101010101" charset="-122"/>
                <a:cs typeface="华文楷体" panose="02010600040101010101" charset="-122"/>
                <a:sym typeface="+mn-ea"/>
              </a:rPr>
              <a:t>DCS</a:t>
            </a:r>
            <a:r>
              <a:rPr lang="zh-CN" altLang="en-US" sz="2800" b="1" noProof="0" dirty="0">
                <a:latin typeface="华文楷体" panose="02010600040101010101" charset="-122"/>
                <a:ea typeface="华文楷体" panose="02010600040101010101" charset="-122"/>
                <a:cs typeface="华文楷体" panose="02010600040101010101" charset="-122"/>
                <a:sym typeface="+mn-ea"/>
              </a:rPr>
              <a:t>内部实施）</a:t>
            </a:r>
            <a:endParaRPr lang="zh-CN" altLang="en-US" sz="2800" b="1" noProof="0" dirty="0">
              <a:ln>
                <a:noFill/>
              </a:ln>
              <a:effectLst/>
              <a:uLnTx/>
              <a:uFillTx/>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rPr>
              <a:t>项目实施</a:t>
            </a:r>
            <a:endPar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endParaRPr>
          </a:p>
        </p:txBody>
      </p:sp>
      <p:sp>
        <p:nvSpPr>
          <p:cNvPr id="7" name="文本框 6"/>
          <p:cNvSpPr txBox="1"/>
          <p:nvPr/>
        </p:nvSpPr>
        <p:spPr>
          <a:xfrm>
            <a:off x="850265" y="845185"/>
            <a:ext cx="4805045" cy="521970"/>
          </a:xfrm>
          <a:prstGeom prst="rect">
            <a:avLst/>
          </a:prstGeom>
          <a:noFill/>
        </p:spPr>
        <p:txBody>
          <a:bodyPr wrap="square" rtlCol="0">
            <a:spAutoFit/>
          </a:bodyPr>
          <a:p>
            <a:pPr marR="0" defTabSz="914400">
              <a:buClrTx/>
              <a:buSzTx/>
              <a:buFontTx/>
              <a:buNone/>
              <a:defRPr/>
            </a:pPr>
            <a:r>
              <a:rPr lang="en-US" altLang="zh-CN" sz="2800" b="1" noProof="0" dirty="0">
                <a:latin typeface="华文楷体" panose="02010600040101010101" charset="-122"/>
                <a:ea typeface="华文楷体" panose="02010600040101010101" charset="-122"/>
                <a:cs typeface="华文楷体" panose="02010600040101010101" charset="-122"/>
                <a:sym typeface="+mn-ea"/>
              </a:rPr>
              <a:t>3</a:t>
            </a:r>
            <a:r>
              <a:rPr lang="zh-CN" altLang="en-US" sz="2800" b="1" noProof="0" dirty="0">
                <a:latin typeface="华文楷体" panose="02010600040101010101" charset="-122"/>
                <a:ea typeface="华文楷体" panose="02010600040101010101" charset="-122"/>
                <a:cs typeface="华文楷体" panose="02010600040101010101" charset="-122"/>
                <a:sym typeface="+mn-ea"/>
              </a:rPr>
              <a:t>、系统界面</a:t>
            </a:r>
            <a:endParaRPr lang="zh-CN" altLang="en-US" sz="2800" b="1" noProof="0" dirty="0">
              <a:latin typeface="华文楷体" panose="02010600040101010101" charset="-122"/>
              <a:ea typeface="华文楷体" panose="02010600040101010101" charset="-122"/>
              <a:cs typeface="华文楷体" panose="02010600040101010101" charset="-122"/>
              <a:sym typeface="+mn-ea"/>
            </a:endParaRPr>
          </a:p>
        </p:txBody>
      </p:sp>
      <p:pic>
        <p:nvPicPr>
          <p:cNvPr id="3" name="图片 -2147482624" descr="d98abca4fd8be224e77be37dd9f00f5"/>
          <p:cNvPicPr>
            <a:picLocks noChangeAspect="1"/>
          </p:cNvPicPr>
          <p:nvPr/>
        </p:nvPicPr>
        <p:blipFill>
          <a:blip r:embed="rId1"/>
          <a:srcRect t="7780" b="10685"/>
          <a:stretch>
            <a:fillRect/>
          </a:stretch>
        </p:blipFill>
        <p:spPr>
          <a:xfrm>
            <a:off x="1196975" y="1367155"/>
            <a:ext cx="9773920" cy="5044440"/>
          </a:xfrm>
          <a:prstGeom prst="rect">
            <a:avLst/>
          </a:prstGeom>
          <a:noFill/>
          <a:ln w="9525">
            <a:noFill/>
          </a:ln>
        </p:spPr>
      </p:pic>
      <p:sp>
        <p:nvSpPr>
          <p:cNvPr id="4" name="矩形 3"/>
          <p:cNvSpPr/>
          <p:nvPr/>
        </p:nvSpPr>
        <p:spPr>
          <a:xfrm>
            <a:off x="7926070" y="1770380"/>
            <a:ext cx="2987040" cy="22479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rPr>
              <a:t>项目实施</a:t>
            </a:r>
            <a:endPar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endParaRPr>
          </a:p>
        </p:txBody>
      </p:sp>
      <p:sp>
        <p:nvSpPr>
          <p:cNvPr id="7" name="文本框 6"/>
          <p:cNvSpPr txBox="1"/>
          <p:nvPr/>
        </p:nvSpPr>
        <p:spPr>
          <a:xfrm>
            <a:off x="820420" y="790575"/>
            <a:ext cx="9983470" cy="521970"/>
          </a:xfrm>
          <a:prstGeom prst="rect">
            <a:avLst/>
          </a:prstGeom>
          <a:noFill/>
        </p:spPr>
        <p:txBody>
          <a:bodyPr wrap="square" rtlCol="0">
            <a:spAutoFit/>
          </a:bodyPr>
          <a:p>
            <a:pPr marR="0" defTabSz="914400">
              <a:buClrTx/>
              <a:buSzTx/>
              <a:buFontTx/>
              <a:buNone/>
              <a:defRPr/>
            </a:pPr>
            <a:r>
              <a:rPr lang="en-US" altLang="zh-CN" sz="2800" b="1" noProof="0" dirty="0">
                <a:latin typeface="华文楷体" panose="02010600040101010101" charset="-122"/>
                <a:ea typeface="华文楷体" panose="02010600040101010101" charset="-122"/>
                <a:cs typeface="华文楷体" panose="02010600040101010101" charset="-122"/>
                <a:sym typeface="+mn-ea"/>
              </a:rPr>
              <a:t>4</a:t>
            </a:r>
            <a:r>
              <a:rPr lang="zh-CN" altLang="en-US" sz="2800" b="1" noProof="0" dirty="0">
                <a:latin typeface="华文楷体" panose="02010600040101010101" charset="-122"/>
                <a:ea typeface="华文楷体" panose="02010600040101010101" charset="-122"/>
                <a:cs typeface="华文楷体" panose="02010600040101010101" charset="-122"/>
                <a:sym typeface="+mn-ea"/>
              </a:rPr>
              <a:t>、系统界面（制粉系统防堵智能分析预警系统逻辑设计）</a:t>
            </a:r>
            <a:endParaRPr lang="zh-CN" altLang="en-US" sz="2800" b="1" noProof="0" dirty="0">
              <a:latin typeface="华文楷体" panose="02010600040101010101" charset="-122"/>
              <a:ea typeface="华文楷体" panose="02010600040101010101" charset="-122"/>
              <a:cs typeface="华文楷体" panose="02010600040101010101" charset="-122"/>
              <a:sym typeface="+mn-ea"/>
            </a:endParaRPr>
          </a:p>
        </p:txBody>
      </p:sp>
      <p:grpSp>
        <p:nvGrpSpPr>
          <p:cNvPr id="4" name="组合 3"/>
          <p:cNvGrpSpPr/>
          <p:nvPr/>
        </p:nvGrpSpPr>
        <p:grpSpPr>
          <a:xfrm>
            <a:off x="786130" y="554990"/>
            <a:ext cx="10017760" cy="5933440"/>
            <a:chOff x="1238" y="766"/>
            <a:chExt cx="15776" cy="9344"/>
          </a:xfrm>
        </p:grpSpPr>
        <p:sp>
          <p:nvSpPr>
            <p:cNvPr id="6" name="矩形: 圆角 5"/>
            <p:cNvSpPr/>
            <p:nvPr/>
          </p:nvSpPr>
          <p:spPr>
            <a:xfrm>
              <a:off x="1238" y="2184"/>
              <a:ext cx="8972" cy="7926"/>
            </a:xfrm>
            <a:prstGeom prst="roundRect">
              <a:avLst>
                <a:gd name="adj" fmla="val 1387"/>
              </a:avLst>
            </a:prstGeom>
            <a:solidFill>
              <a:schemeClr val="bg1">
                <a:alpha val="5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1" name="文本框 40"/>
            <p:cNvSpPr txBox="1"/>
            <p:nvPr/>
          </p:nvSpPr>
          <p:spPr>
            <a:xfrm>
              <a:off x="4976" y="766"/>
              <a:ext cx="488" cy="919"/>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n-cs"/>
              </a:endParaRPr>
            </a:p>
          </p:txBody>
        </p:sp>
        <p:sp>
          <p:nvSpPr>
            <p:cNvPr id="40" name="文本框 39"/>
            <p:cNvSpPr txBox="1"/>
            <p:nvPr/>
          </p:nvSpPr>
          <p:spPr>
            <a:xfrm>
              <a:off x="10810" y="2555"/>
              <a:ext cx="6204" cy="7555"/>
            </a:xfrm>
            <a:prstGeom prst="rect">
              <a:avLst/>
            </a:prstGeom>
            <a:noFill/>
          </p:spPr>
          <p:txBody>
            <a:bodyPr wrap="square" rtlCol="0">
              <a:spAutoFit/>
            </a:bodyPr>
            <a:p>
              <a:pPr algn="l">
                <a:lnSpc>
                  <a:spcPct val="170000"/>
                </a:lnSpc>
                <a:buClrTx/>
                <a:buSzTx/>
                <a:buFontTx/>
              </a:pPr>
              <a:r>
                <a:rPr lang="zh-CN" altLang="en-US" b="1">
                  <a:sym typeface="+mn-ea"/>
                </a:rPr>
                <a:t>（一）逻辑</a:t>
              </a:r>
              <a:r>
                <a:rPr lang="zh-CN" altLang="en-US" b="1"/>
                <a:t>判断条件（公用）</a:t>
              </a:r>
              <a:endParaRPr lang="zh-CN" altLang="en-US" b="1"/>
            </a:p>
            <a:p>
              <a:pPr algn="l">
                <a:lnSpc>
                  <a:spcPct val="170000"/>
                </a:lnSpc>
                <a:buClrTx/>
                <a:buSzTx/>
                <a:buFontTx/>
              </a:pPr>
              <a:r>
                <a:rPr lang="en-US" altLang="zh-CN"/>
                <a:t>1</a:t>
              </a:r>
              <a:r>
                <a:rPr lang="zh-CN" altLang="en-US"/>
                <a:t>.磨组已运行</a:t>
              </a:r>
              <a:endParaRPr lang="zh-CN" altLang="en-US"/>
            </a:p>
            <a:p>
              <a:pPr algn="l">
                <a:lnSpc>
                  <a:spcPct val="170000"/>
                </a:lnSpc>
                <a:buClrTx/>
                <a:buSzTx/>
                <a:buFontTx/>
              </a:pPr>
              <a:r>
                <a:rPr lang="en-US" altLang="zh-CN"/>
                <a:t>2.</a:t>
              </a:r>
              <a:r>
                <a:rPr lang="zh-CN" altLang="en-US"/>
                <a:t>给煤量大于</a:t>
              </a:r>
              <a:r>
                <a:rPr lang="en-US" altLang="zh-CN"/>
                <a:t>35t/h</a:t>
              </a:r>
              <a:endParaRPr lang="zh-CN" altLang="en-US"/>
            </a:p>
            <a:p>
              <a:pPr algn="l">
                <a:lnSpc>
                  <a:spcPct val="170000"/>
                </a:lnSpc>
                <a:buClrTx/>
                <a:buSzTx/>
                <a:buFontTx/>
              </a:pPr>
              <a:r>
                <a:rPr lang="zh-CN" altLang="en-US" b="1"/>
                <a:t>（二）堵磨预警条件逻辑判断</a:t>
              </a:r>
              <a:endParaRPr lang="zh-CN" altLang="en-US" b="1"/>
            </a:p>
            <a:p>
              <a:pPr algn="l">
                <a:lnSpc>
                  <a:spcPct val="170000"/>
                </a:lnSpc>
                <a:buClrTx/>
                <a:buSzTx/>
                <a:buFontTx/>
              </a:pPr>
              <a:r>
                <a:rPr lang="en-US" altLang="zh-CN">
                  <a:sym typeface="思源黑体" panose="020B0500000000000000" pitchFamily="34" charset="-122"/>
                </a:rPr>
                <a:t>1</a:t>
              </a:r>
              <a:r>
                <a:rPr lang="zh-CN" altLang="en-US">
                  <a:sym typeface="思源黑体" panose="020B0500000000000000" pitchFamily="34" charset="-122"/>
                </a:rPr>
                <a:t>.粉管平均风速≤18m/s（50%）</a:t>
              </a:r>
              <a:endParaRPr lang="zh-CN" altLang="en-US">
                <a:sym typeface="思源黑体" panose="020B0500000000000000" pitchFamily="34" charset="-122"/>
              </a:endParaRPr>
            </a:p>
            <a:p>
              <a:pPr algn="l">
                <a:lnSpc>
                  <a:spcPct val="170000"/>
                </a:lnSpc>
                <a:buClrTx/>
                <a:buSzTx/>
                <a:buFontTx/>
              </a:pPr>
              <a:r>
                <a:rPr lang="en-US" altLang="zh-CN"/>
                <a:t>2</a:t>
              </a:r>
              <a:r>
                <a:rPr lang="zh-CN" altLang="en-US"/>
                <a:t>.</a:t>
              </a:r>
              <a:r>
                <a:rPr lang="zh-CN" altLang="en-US">
                  <a:sym typeface="思源黑体" panose="020B0500000000000000" pitchFamily="34" charset="-122"/>
                </a:rPr>
                <a:t>磨进出口差压≥5</a:t>
              </a:r>
              <a:r>
                <a:rPr lang="en-US" altLang="zh-CN">
                  <a:sym typeface="思源黑体" panose="020B0500000000000000" pitchFamily="34" charset="-122"/>
                </a:rPr>
                <a:t>.2</a:t>
              </a:r>
              <a:r>
                <a:rPr lang="zh-CN" altLang="en-US">
                  <a:sym typeface="思源黑体" panose="020B0500000000000000" pitchFamily="34" charset="-122"/>
                </a:rPr>
                <a:t>kPa（</a:t>
              </a:r>
              <a:r>
                <a:rPr lang="en-US" altLang="zh-CN">
                  <a:sym typeface="思源黑体" panose="020B0500000000000000" pitchFamily="34" charset="-122"/>
                </a:rPr>
                <a:t>4</a:t>
              </a:r>
              <a:r>
                <a:rPr lang="zh-CN" altLang="en-US">
                  <a:sym typeface="思源黑体" panose="020B0500000000000000" pitchFamily="34" charset="-122"/>
                </a:rPr>
                <a:t>0%）</a:t>
              </a:r>
              <a:endParaRPr lang="zh-CN" altLang="en-US">
                <a:sym typeface="思源黑体" panose="020B0500000000000000" pitchFamily="34" charset="-122"/>
              </a:endParaRPr>
            </a:p>
            <a:p>
              <a:pPr algn="l">
                <a:lnSpc>
                  <a:spcPct val="170000"/>
                </a:lnSpc>
                <a:buClrTx/>
                <a:buSzTx/>
                <a:buFontTx/>
              </a:pPr>
              <a:r>
                <a:rPr lang="en-US" altLang="zh-CN">
                  <a:sym typeface="思源黑体" panose="020B0500000000000000" pitchFamily="34" charset="-122"/>
                </a:rPr>
                <a:t>3.磨进口混合风量</a:t>
              </a:r>
              <a:r>
                <a:rPr lang="zh-CN" altLang="en-US">
                  <a:sym typeface="思源黑体" panose="020B0500000000000000" pitchFamily="34" charset="-122"/>
                </a:rPr>
                <a:t>＜</a:t>
              </a:r>
              <a:r>
                <a:rPr lang="en-US" altLang="zh-CN">
                  <a:sym typeface="思源黑体" panose="020B0500000000000000" pitchFamily="34" charset="-122"/>
                </a:rPr>
                <a:t>100t/h</a:t>
              </a:r>
              <a:r>
                <a:rPr lang="zh-CN" altLang="en-US">
                  <a:sym typeface="思源黑体" panose="020B0500000000000000" pitchFamily="34" charset="-122"/>
                </a:rPr>
                <a:t>（</a:t>
              </a:r>
              <a:r>
                <a:rPr lang="en-US" altLang="zh-CN">
                  <a:sym typeface="思源黑体" panose="020B0500000000000000" pitchFamily="34" charset="-122"/>
                </a:rPr>
                <a:t>20%</a:t>
              </a:r>
              <a:r>
                <a:rPr lang="zh-CN" altLang="en-US">
                  <a:sym typeface="思源黑体" panose="020B0500000000000000" pitchFamily="34" charset="-122"/>
                </a:rPr>
                <a:t>）</a:t>
              </a:r>
              <a:endParaRPr lang="en-US" altLang="zh-CN">
                <a:sym typeface="思源黑体" panose="020B0500000000000000" pitchFamily="34" charset="-122"/>
              </a:endParaRPr>
            </a:p>
            <a:p>
              <a:pPr algn="l">
                <a:lnSpc>
                  <a:spcPct val="170000"/>
                </a:lnSpc>
                <a:buClrTx/>
                <a:buSzTx/>
                <a:buFontTx/>
              </a:pPr>
              <a:r>
                <a:rPr lang="en-US" altLang="zh-CN">
                  <a:sym typeface="思源黑体" panose="020B0500000000000000" pitchFamily="34" charset="-122"/>
                </a:rPr>
                <a:t>4</a:t>
              </a:r>
              <a:r>
                <a:rPr lang="zh-CN" altLang="en-US">
                  <a:sym typeface="思源黑体" panose="020B0500000000000000" pitchFamily="34" charset="-122"/>
                </a:rPr>
                <a:t>.磨出口温度＜6</a:t>
              </a:r>
              <a:r>
                <a:rPr lang="en-US" altLang="zh-CN">
                  <a:sym typeface="思源黑体" panose="020B0500000000000000" pitchFamily="34" charset="-122"/>
                </a:rPr>
                <a:t>0</a:t>
              </a:r>
              <a:r>
                <a:rPr lang="zh-CN" altLang="en-US">
                  <a:sym typeface="思源黑体" panose="020B0500000000000000" pitchFamily="34" charset="-122"/>
                </a:rPr>
                <a:t>℃（</a:t>
              </a:r>
              <a:r>
                <a:rPr lang="en-US" altLang="zh-CN">
                  <a:sym typeface="思源黑体" panose="020B0500000000000000" pitchFamily="34" charset="-122"/>
                </a:rPr>
                <a:t>2</a:t>
              </a:r>
              <a:r>
                <a:rPr lang="zh-CN" altLang="en-US">
                  <a:sym typeface="思源黑体" panose="020B0500000000000000" pitchFamily="34" charset="-122"/>
                </a:rPr>
                <a:t>0%）</a:t>
              </a:r>
              <a:endParaRPr lang="zh-CN" altLang="en-US">
                <a:sym typeface="思源黑体" panose="020B0500000000000000" pitchFamily="34" charset="-122"/>
              </a:endParaRPr>
            </a:p>
            <a:p>
              <a:pPr algn="l">
                <a:lnSpc>
                  <a:spcPct val="170000"/>
                </a:lnSpc>
                <a:buClrTx/>
                <a:buSzTx/>
                <a:buFontTx/>
              </a:pPr>
              <a:r>
                <a:rPr lang="en-US" altLang="zh-CN">
                  <a:sym typeface="思源黑体" panose="020B0500000000000000" pitchFamily="34" charset="-122"/>
                </a:rPr>
                <a:t>5</a:t>
              </a:r>
              <a:r>
                <a:rPr lang="zh-CN" altLang="en-US">
                  <a:sym typeface="思源黑体" panose="020B0500000000000000" pitchFamily="34" charset="-122"/>
                </a:rPr>
                <a:t>.热风调门开度＞80%（</a:t>
              </a:r>
              <a:r>
                <a:rPr lang="en-US" altLang="zh-CN">
                  <a:sym typeface="思源黑体" panose="020B0500000000000000" pitchFamily="34" charset="-122"/>
                </a:rPr>
                <a:t>1</a:t>
              </a:r>
              <a:r>
                <a:rPr lang="en-US" altLang="zh-CN">
                  <a:sym typeface="思源黑体" panose="020B0500000000000000" pitchFamily="34" charset="-122"/>
                </a:rPr>
                <a:t>0%</a:t>
              </a:r>
              <a:r>
                <a:rPr lang="zh-CN" altLang="en-US">
                  <a:sym typeface="思源黑体" panose="020B0500000000000000" pitchFamily="34" charset="-122"/>
                </a:rPr>
                <a:t>）</a:t>
              </a:r>
              <a:endParaRPr lang="zh-CN" altLang="en-US">
                <a:sym typeface="思源黑体" panose="020B0500000000000000" pitchFamily="34" charset="-122"/>
              </a:endParaRPr>
            </a:p>
            <a:p>
              <a:pPr algn="l">
                <a:lnSpc>
                  <a:spcPct val="170000"/>
                </a:lnSpc>
                <a:buClrTx/>
                <a:buSzTx/>
                <a:buFontTx/>
              </a:pPr>
              <a:r>
                <a:rPr lang="en-US" altLang="zh-CN">
                  <a:sym typeface="思源黑体" panose="020B0500000000000000" pitchFamily="34" charset="-122"/>
                </a:rPr>
                <a:t>6.</a:t>
              </a:r>
              <a:r>
                <a:rPr lang="zh-CN" altLang="en-US">
                  <a:sym typeface="思源黑体" panose="020B0500000000000000" pitchFamily="34" charset="-122"/>
                </a:rPr>
                <a:t>磨出口压力</a:t>
              </a:r>
              <a:r>
                <a:rPr lang="en-US" altLang="zh-CN">
                  <a:sym typeface="思源黑体" panose="020B0500000000000000" pitchFamily="34" charset="-122"/>
                </a:rPr>
                <a:t>≤2.2</a:t>
              </a:r>
              <a:r>
                <a:rPr lang="zh-CN" altLang="en-US">
                  <a:sym typeface="思源黑体" panose="020B0500000000000000" pitchFamily="34" charset="-122"/>
                </a:rPr>
                <a:t>kPa（</a:t>
              </a:r>
              <a:r>
                <a:rPr lang="en-US" altLang="zh-CN">
                  <a:sym typeface="思源黑体" panose="020B0500000000000000" pitchFamily="34" charset="-122"/>
                </a:rPr>
                <a:t>5</a:t>
              </a:r>
              <a:r>
                <a:rPr lang="en-US" altLang="zh-CN">
                  <a:sym typeface="思源黑体" panose="020B0500000000000000" pitchFamily="34" charset="-122"/>
                </a:rPr>
                <a:t>%</a:t>
              </a:r>
              <a:r>
                <a:rPr lang="zh-CN" altLang="en-US">
                  <a:sym typeface="思源黑体" panose="020B0500000000000000" pitchFamily="34" charset="-122"/>
                </a:rPr>
                <a:t>）</a:t>
              </a:r>
              <a:endParaRPr lang="en-US" altLang="zh-CN">
                <a:sym typeface="思源黑体" panose="020B0500000000000000" pitchFamily="34" charset="-122"/>
              </a:endParaRPr>
            </a:p>
          </p:txBody>
        </p:sp>
        <p:grpSp>
          <p:nvGrpSpPr>
            <p:cNvPr id="59" name="组合 58"/>
            <p:cNvGrpSpPr/>
            <p:nvPr/>
          </p:nvGrpSpPr>
          <p:grpSpPr>
            <a:xfrm>
              <a:off x="1684" y="2246"/>
              <a:ext cx="7964" cy="7486"/>
              <a:chOff x="1921" y="2684"/>
              <a:chExt cx="7964" cy="7486"/>
            </a:xfrm>
          </p:grpSpPr>
          <p:grpSp>
            <p:nvGrpSpPr>
              <p:cNvPr id="42" name="组合 41"/>
              <p:cNvGrpSpPr/>
              <p:nvPr/>
            </p:nvGrpSpPr>
            <p:grpSpPr>
              <a:xfrm>
                <a:off x="6913" y="6221"/>
                <a:ext cx="2427" cy="2352"/>
                <a:chOff x="6833" y="6261"/>
                <a:chExt cx="2937" cy="2936"/>
              </a:xfrm>
            </p:grpSpPr>
            <p:sp>
              <p:nvSpPr>
                <p:cNvPr id="5" name="椭圆 4"/>
                <p:cNvSpPr/>
                <p:nvPr/>
              </p:nvSpPr>
              <p:spPr>
                <a:xfrm>
                  <a:off x="6833" y="6261"/>
                  <a:ext cx="2936" cy="29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空心弧 7"/>
                <p:cNvSpPr/>
                <p:nvPr/>
              </p:nvSpPr>
              <p:spPr>
                <a:xfrm>
                  <a:off x="6834" y="6261"/>
                  <a:ext cx="2936" cy="2936"/>
                </a:xfrm>
                <a:prstGeom prst="blockArc">
                  <a:avLst>
                    <a:gd name="adj1" fmla="val 10800000"/>
                    <a:gd name="adj2" fmla="val 3195796"/>
                    <a:gd name="adj3" fmla="val 11903"/>
                  </a:avLst>
                </a:prstGeom>
                <a:solidFill>
                  <a:srgbClr val="02C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 name="椭圆 8"/>
                <p:cNvSpPr/>
                <p:nvPr/>
              </p:nvSpPr>
              <p:spPr>
                <a:xfrm>
                  <a:off x="7041" y="6468"/>
                  <a:ext cx="2521" cy="2521"/>
                </a:xfrm>
                <a:prstGeom prst="ellipse">
                  <a:avLst/>
                </a:prstGeom>
                <a:solidFill>
                  <a:schemeClr val="bg1"/>
                </a:solidFill>
                <a:ln>
                  <a:solidFill>
                    <a:srgbClr val="02C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文本框 9"/>
                <p:cNvSpPr txBox="1"/>
                <p:nvPr/>
              </p:nvSpPr>
              <p:spPr>
                <a:xfrm>
                  <a:off x="7379" y="7221"/>
                  <a:ext cx="1846" cy="1026"/>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30%</a:t>
                  </a:r>
                  <a:endParaRPr kumimoji="0" lang="en-US" altLang="zh-CN" sz="28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endParaRPr>
                </a:p>
              </p:txBody>
            </p:sp>
          </p:grpSp>
          <p:sp>
            <p:nvSpPr>
              <p:cNvPr id="12" name="文本框 11"/>
              <p:cNvSpPr txBox="1"/>
              <p:nvPr/>
            </p:nvSpPr>
            <p:spPr>
              <a:xfrm>
                <a:off x="2279" y="2684"/>
                <a:ext cx="3039" cy="919"/>
              </a:xfrm>
              <a:prstGeom prst="rect">
                <a:avLst/>
              </a:prstGeom>
              <a:noFill/>
            </p:spPr>
            <p:txBody>
              <a:bodyPr wrap="non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制粉系统</a:t>
                </a:r>
                <a:r>
                  <a:rPr kumimoji="0" lang="en-US" altLang="zh-CN" sz="32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 </a:t>
                </a:r>
                <a:endParaRPr kumimoji="0" lang="en-US" altLang="zh-CN" sz="32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endParaRPr>
              </a:p>
            </p:txBody>
          </p:sp>
          <p:sp>
            <p:nvSpPr>
              <p:cNvPr id="34" name="文本框 33"/>
              <p:cNvSpPr txBox="1"/>
              <p:nvPr/>
            </p:nvSpPr>
            <p:spPr>
              <a:xfrm>
                <a:off x="1921" y="4602"/>
                <a:ext cx="4072" cy="5411"/>
              </a:xfrm>
              <a:prstGeom prst="rect">
                <a:avLst/>
              </a:prstGeom>
              <a:noFill/>
            </p:spPr>
            <p:txBody>
              <a:bodyPr wrap="square" rtlCol="0">
                <a:spAutoFit/>
              </a:bodyPr>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磨入口压力：</a:t>
                </a:r>
                <a:r>
                  <a:rPr kumimoji="0" lang="en-US" altLang="zh-CN"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8.8kPa </a:t>
                </a:r>
                <a:endParaRPr kumimoji="0" lang="en-US" altLang="zh-CN"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endParaRPr>
              </a:p>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磨出口压力：</a:t>
                </a:r>
                <a:r>
                  <a:rPr kumimoji="0" lang="en-US" altLang="zh-CN"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4.3</a:t>
                </a:r>
                <a:r>
                  <a:rPr lang="en-US" altLang="zh-CN" sz="1600" b="1"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kPa</a:t>
                </a:r>
                <a:endParaRPr kumimoji="0" lang="zh-CN" altLang="en-US"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endParaRPr>
              </a:p>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磨进出口差压：</a:t>
                </a:r>
                <a:r>
                  <a:rPr kumimoji="0" lang="en-US" altLang="zh-CN"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4.5kPa</a:t>
                </a:r>
                <a:endParaRPr kumimoji="0" lang="en-US" altLang="zh-CN"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endParaRPr>
              </a:p>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粉管平均风速：</a:t>
                </a:r>
                <a:r>
                  <a:rPr kumimoji="0" lang="en-US" altLang="zh-CN"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20m/</a:t>
                </a:r>
                <a:r>
                  <a:rPr kumimoji="0" lang="en-US" altLang="zh-CN"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s</a:t>
                </a:r>
                <a:endParaRPr kumimoji="0" lang="en-US" altLang="zh-CN"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endParaRPr>
              </a:p>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磨进口混合风量：</a:t>
                </a:r>
                <a:r>
                  <a:rPr kumimoji="0" lang="en-US" altLang="zh-CN"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117t/h</a:t>
                </a:r>
                <a:endParaRPr kumimoji="0" lang="en-US" altLang="zh-CN"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endParaRPr>
              </a:p>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磨</a:t>
                </a:r>
                <a:r>
                  <a:rPr kumimoji="0" lang="zh-CN" altLang="en-US"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分离器出口温度：</a:t>
                </a:r>
                <a:r>
                  <a:rPr kumimoji="0" lang="en-US" altLang="zh-CN"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72</a:t>
                </a:r>
                <a:r>
                  <a:rPr kumimoji="0" lang="en-US" altLang="zh-CN"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a:t>
                </a:r>
                <a:endParaRPr kumimoji="0" lang="en-US" altLang="zh-CN"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endParaRPr>
              </a:p>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磨冷风调门开度：</a:t>
                </a:r>
                <a:r>
                  <a:rPr kumimoji="0" lang="en-US" altLang="zh-CN"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10%</a:t>
                </a:r>
                <a:endParaRPr kumimoji="0" lang="en-US" altLang="zh-CN"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endParaRPr>
              </a:p>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磨热风调门开度：</a:t>
                </a:r>
                <a:r>
                  <a:rPr kumimoji="0" lang="en-US" altLang="zh-CN"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65%</a:t>
                </a:r>
                <a:endParaRPr kumimoji="0" lang="en-US" altLang="zh-CN" sz="1600" b="1" i="0" u="none" strike="noStrike" kern="1200" cap="none" spc="0" normalizeH="0" baseline="0" noProof="0" dirty="0">
                  <a:ln>
                    <a:noFill/>
                  </a:ln>
                  <a:solidFill>
                    <a:srgbClr val="02CFF8"/>
                  </a:solidFill>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endParaRPr>
              </a:p>
            </p:txBody>
          </p:sp>
          <p:cxnSp>
            <p:nvCxnSpPr>
              <p:cNvPr id="39" name="直接连接符 38"/>
              <p:cNvCxnSpPr/>
              <p:nvPr/>
            </p:nvCxnSpPr>
            <p:spPr>
              <a:xfrm>
                <a:off x="2060" y="3726"/>
                <a:ext cx="4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对象 10"/>
              <p:cNvGraphicFramePr/>
              <p:nvPr/>
            </p:nvGraphicFramePr>
            <p:xfrm>
              <a:off x="6595" y="2748"/>
              <a:ext cx="3175" cy="2474"/>
            </p:xfrm>
            <a:graphic>
              <a:graphicData uri="http://schemas.openxmlformats.org/presentationml/2006/ole">
                <mc:AlternateContent xmlns:mc="http://schemas.openxmlformats.org/markup-compatibility/2006">
                  <mc:Choice xmlns:v="urn:schemas-microsoft-com:vml" Requires="v">
                    <p:oleObj spid="_x0000_s13" name="" r:id="rId1" imgW="2895600" imgH="2524125" progId="Picture.PicObj.1">
                      <p:embed/>
                    </p:oleObj>
                  </mc:Choice>
                  <mc:Fallback>
                    <p:oleObj name="" r:id="rId1" imgW="2895600" imgH="2524125" progId="Picture.PicObj.1">
                      <p:embed/>
                      <p:pic>
                        <p:nvPicPr>
                          <p:cNvPr id="0" name="图片 2"/>
                          <p:cNvPicPr/>
                          <p:nvPr/>
                        </p:nvPicPr>
                        <p:blipFill>
                          <a:blip r:embed="rId2"/>
                          <a:stretch>
                            <a:fillRect/>
                          </a:stretch>
                        </p:blipFill>
                        <p:spPr>
                          <a:xfrm>
                            <a:off x="6595" y="2748"/>
                            <a:ext cx="3175" cy="2474"/>
                          </a:xfrm>
                          <a:prstGeom prst="rect">
                            <a:avLst/>
                          </a:prstGeom>
                        </p:spPr>
                      </p:pic>
                    </p:oleObj>
                  </mc:Fallback>
                </mc:AlternateContent>
              </a:graphicData>
            </a:graphic>
          </p:graphicFrame>
          <p:grpSp>
            <p:nvGrpSpPr>
              <p:cNvPr id="45" name="组合 44"/>
              <p:cNvGrpSpPr/>
              <p:nvPr/>
            </p:nvGrpSpPr>
            <p:grpSpPr>
              <a:xfrm>
                <a:off x="6595" y="5463"/>
                <a:ext cx="3064" cy="590"/>
                <a:chOff x="6595" y="5463"/>
                <a:chExt cx="3064" cy="590"/>
              </a:xfrm>
            </p:grpSpPr>
            <p:sp>
              <p:nvSpPr>
                <p:cNvPr id="43" name="矩形: 圆角 36"/>
                <p:cNvSpPr/>
                <p:nvPr/>
              </p:nvSpPr>
              <p:spPr>
                <a:xfrm>
                  <a:off x="6595" y="5463"/>
                  <a:ext cx="3065" cy="517"/>
                </a:xfrm>
                <a:prstGeom prst="roundRect">
                  <a:avLst>
                    <a:gd name="adj" fmla="val 18228"/>
                  </a:avLst>
                </a:prstGeom>
                <a:solidFill>
                  <a:srgbClr val="02C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4" name="文本框 43"/>
                <p:cNvSpPr txBox="1"/>
                <p:nvPr/>
              </p:nvSpPr>
              <p:spPr>
                <a:xfrm>
                  <a:off x="6822" y="5473"/>
                  <a:ext cx="2610" cy="58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堵磨趋势</a:t>
                  </a:r>
                  <a:r>
                    <a:rPr kumimoji="0" lang="zh-CN"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分析</a:t>
                  </a:r>
                  <a:endParaRPr kumimoji="0" lang="zh-CN"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endParaRPr>
                </a:p>
              </p:txBody>
            </p:sp>
          </p:grpSp>
          <p:grpSp>
            <p:nvGrpSpPr>
              <p:cNvPr id="46" name="组合 45"/>
              <p:cNvGrpSpPr/>
              <p:nvPr/>
            </p:nvGrpSpPr>
            <p:grpSpPr>
              <a:xfrm>
                <a:off x="6819" y="9580"/>
                <a:ext cx="3065" cy="590"/>
                <a:chOff x="6595" y="5463"/>
                <a:chExt cx="3065" cy="590"/>
              </a:xfrm>
            </p:grpSpPr>
            <p:sp>
              <p:nvSpPr>
                <p:cNvPr id="47" name="矩形: 圆角 36"/>
                <p:cNvSpPr/>
                <p:nvPr/>
              </p:nvSpPr>
              <p:spPr>
                <a:xfrm>
                  <a:off x="6595" y="5463"/>
                  <a:ext cx="3065" cy="517"/>
                </a:xfrm>
                <a:prstGeom prst="roundRect">
                  <a:avLst>
                    <a:gd name="adj" fmla="val 18228"/>
                  </a:avLst>
                </a:prstGeom>
                <a:solidFill>
                  <a:srgbClr val="02C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8" name="文本框 47"/>
                <p:cNvSpPr txBox="1"/>
                <p:nvPr/>
              </p:nvSpPr>
              <p:spPr>
                <a:xfrm>
                  <a:off x="6822" y="5473"/>
                  <a:ext cx="2610" cy="58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异常（</a:t>
                  </a:r>
                  <a:r>
                    <a:rPr kumimoji="0" lang="en-US" altLang="zh-CN"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a:t>
                  </a:r>
                  <a:r>
                    <a:rPr kumimoji="0" lang="en-US" altLang="zh-CN"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50%</a:t>
                  </a:r>
                  <a:r>
                    <a:rPr kumimoji="0" lang="zh-CN"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a:t>
                  </a:r>
                  <a:endParaRPr kumimoji="0" lang="zh-CN"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endParaRPr>
                </a:p>
              </p:txBody>
            </p:sp>
          </p:grpSp>
          <p:sp>
            <p:nvSpPr>
              <p:cNvPr id="53" name="椭圆 52"/>
              <p:cNvSpPr/>
              <p:nvPr/>
            </p:nvSpPr>
            <p:spPr>
              <a:xfrm>
                <a:off x="6215" y="8881"/>
                <a:ext cx="383" cy="38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4" name="组合 53"/>
              <p:cNvGrpSpPr/>
              <p:nvPr/>
            </p:nvGrpSpPr>
            <p:grpSpPr>
              <a:xfrm>
                <a:off x="6820" y="8777"/>
                <a:ext cx="3065" cy="590"/>
                <a:chOff x="6595" y="5463"/>
                <a:chExt cx="3065" cy="590"/>
              </a:xfrm>
            </p:grpSpPr>
            <p:sp>
              <p:nvSpPr>
                <p:cNvPr id="55" name="矩形: 圆角 36"/>
                <p:cNvSpPr/>
                <p:nvPr/>
              </p:nvSpPr>
              <p:spPr>
                <a:xfrm>
                  <a:off x="6595" y="5463"/>
                  <a:ext cx="3065" cy="517"/>
                </a:xfrm>
                <a:prstGeom prst="roundRect">
                  <a:avLst>
                    <a:gd name="adj" fmla="val 18228"/>
                  </a:avLst>
                </a:prstGeom>
                <a:solidFill>
                  <a:srgbClr val="02C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7" name="文本框 56"/>
                <p:cNvSpPr txBox="1"/>
                <p:nvPr/>
              </p:nvSpPr>
              <p:spPr>
                <a:xfrm>
                  <a:off x="6822" y="5473"/>
                  <a:ext cx="2610" cy="58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正常（＜</a:t>
                  </a:r>
                  <a:r>
                    <a:rPr kumimoji="0" lang="en-US" altLang="zh-CN"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50%</a:t>
                  </a:r>
                  <a:r>
                    <a:rPr kumimoji="0" lang="zh-CN"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rPr>
                    <a:t>）</a:t>
                  </a:r>
                  <a:endParaRPr kumimoji="0" lang="zh-CN"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pitchFamily="34" charset="0"/>
                    <a:sym typeface="思源黑体" panose="020B0500000000000000" pitchFamily="34" charset="-122"/>
                  </a:endParaRPr>
                </a:p>
              </p:txBody>
            </p:sp>
          </p:grpSp>
          <p:sp>
            <p:nvSpPr>
              <p:cNvPr id="58" name="椭圆 57"/>
              <p:cNvSpPr/>
              <p:nvPr/>
            </p:nvSpPr>
            <p:spPr>
              <a:xfrm>
                <a:off x="6212" y="9647"/>
                <a:ext cx="383" cy="38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721225" y="2622550"/>
            <a:ext cx="5201285" cy="44196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1"/>
          </a:solidFill>
          <a:ln>
            <a:solidFill>
              <a:srgbClr val="C00000"/>
            </a:solidFill>
          </a:ln>
        </p:spPr>
        <p:txBody>
          <a:bodyPr lIns="0" tIns="0" bIns="0" anchor="ctr">
            <a:normAutofit fontScale="97500"/>
          </a:bodyPr>
          <a:lstStyle/>
          <a:p>
            <a:pPr marL="360045" lvl="0" defTabSz="685800">
              <a:spcBef>
                <a:spcPts val="100"/>
              </a:spcBef>
              <a:spcAft>
                <a:spcPts val="100"/>
              </a:spcAft>
              <a:defRPr/>
            </a:pPr>
            <a:r>
              <a:rPr lang="zh-CN" altLang="en-US" sz="2800" b="1" kern="0" dirty="0">
                <a:solidFill>
                  <a:srgbClr val="C00000"/>
                </a:solidFill>
                <a:latin typeface="微软雅黑" panose="020B0503020204020204" charset="-122"/>
                <a:cs typeface="+mn-ea"/>
                <a:sym typeface="+mn-lt"/>
              </a:rPr>
              <a:t>项目简介</a:t>
            </a:r>
            <a:endParaRPr lang="zh-CN" sz="2800" b="1" kern="0" dirty="0">
              <a:solidFill>
                <a:srgbClr val="C00000"/>
              </a:solidFill>
              <a:latin typeface="微软雅黑" panose="020B0503020204020204" charset="-122"/>
              <a:cs typeface="+mn-ea"/>
              <a:sym typeface="+mn-lt"/>
            </a:endParaRPr>
          </a:p>
        </p:txBody>
      </p:sp>
      <p:sp>
        <p:nvSpPr>
          <p:cNvPr id="11" name="文本框 43"/>
          <p:cNvSpPr txBox="1">
            <a:spLocks noChangeArrowheads="1"/>
          </p:cNvSpPr>
          <p:nvPr/>
        </p:nvSpPr>
        <p:spPr bwMode="auto">
          <a:xfrm>
            <a:off x="3886434" y="1852276"/>
            <a:ext cx="902081" cy="184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685800" fontAlgn="base">
              <a:lnSpc>
                <a:spcPct val="120000"/>
              </a:lnSpc>
              <a:spcBef>
                <a:spcPct val="120000"/>
              </a:spcBef>
              <a:spcAft>
                <a:spcPct val="120000"/>
              </a:spcAft>
              <a:buNone/>
              <a:defRPr/>
            </a:pPr>
            <a:r>
              <a:rPr lang="en-US" altLang="zh-CN" sz="2720" b="1">
                <a:solidFill>
                  <a:srgbClr val="C00000"/>
                </a:solidFill>
                <a:latin typeface="微软雅黑" panose="020B0503020204020204" charset="-122"/>
                <a:ea typeface="+mn-ea"/>
                <a:cs typeface="+mn-ea"/>
                <a:sym typeface="+mn-lt"/>
              </a:rPr>
              <a:t> </a:t>
            </a:r>
            <a:r>
              <a:rPr lang="zh-CN" altLang="en-US" sz="2720" b="1">
                <a:solidFill>
                  <a:srgbClr val="C00000"/>
                </a:solidFill>
                <a:latin typeface="微软雅黑" panose="020B0503020204020204" charset="-122"/>
                <a:ea typeface="+mn-ea"/>
                <a:cs typeface="+mn-ea"/>
                <a:sym typeface="+mn-lt"/>
              </a:rPr>
              <a:t>一</a:t>
            </a:r>
            <a:endParaRPr lang="zh-CN" altLang="en-US" sz="2720" b="1">
              <a:solidFill>
                <a:srgbClr val="C00000"/>
              </a:solidFill>
              <a:latin typeface="微软雅黑" panose="020B0503020204020204" charset="-122"/>
              <a:ea typeface="+mn-ea"/>
              <a:cs typeface="+mn-ea"/>
              <a:sym typeface="+mn-lt"/>
            </a:endParaRPr>
          </a:p>
        </p:txBody>
      </p:sp>
      <p:sp>
        <p:nvSpPr>
          <p:cNvPr id="12" name="文本框 47"/>
          <p:cNvSpPr txBox="1">
            <a:spLocks noChangeArrowheads="1"/>
          </p:cNvSpPr>
          <p:nvPr/>
        </p:nvSpPr>
        <p:spPr bwMode="auto">
          <a:xfrm>
            <a:off x="3886433" y="2750998"/>
            <a:ext cx="902081" cy="1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685800" fontAlgn="base">
              <a:lnSpc>
                <a:spcPct val="120000"/>
              </a:lnSpc>
              <a:spcBef>
                <a:spcPct val="120000"/>
              </a:spcBef>
              <a:spcAft>
                <a:spcPct val="120000"/>
              </a:spcAft>
              <a:buNone/>
              <a:defRPr/>
            </a:pPr>
            <a:r>
              <a:rPr lang="en-US" altLang="zh-CN" sz="2720" b="1">
                <a:solidFill>
                  <a:srgbClr val="C00000"/>
                </a:solidFill>
                <a:latin typeface="微软雅黑" panose="020B0503020204020204" charset="-122"/>
                <a:ea typeface="+mn-ea"/>
                <a:cs typeface="+mn-ea"/>
                <a:sym typeface="+mn-lt"/>
              </a:rPr>
              <a:t> </a:t>
            </a:r>
            <a:r>
              <a:rPr lang="zh-CN" altLang="en-US" sz="2720" b="1">
                <a:solidFill>
                  <a:srgbClr val="C00000"/>
                </a:solidFill>
                <a:latin typeface="微软雅黑" panose="020B0503020204020204" charset="-122"/>
                <a:ea typeface="+mn-ea"/>
                <a:cs typeface="+mn-ea"/>
                <a:sym typeface="+mn-lt"/>
              </a:rPr>
              <a:t>二</a:t>
            </a:r>
            <a:endParaRPr lang="zh-CN" altLang="en-US" sz="2720" b="1">
              <a:solidFill>
                <a:srgbClr val="C00000"/>
              </a:solidFill>
              <a:latin typeface="微软雅黑" panose="020B0503020204020204" charset="-122"/>
              <a:ea typeface="+mn-ea"/>
              <a:cs typeface="+mn-ea"/>
              <a:sym typeface="+mn-lt"/>
            </a:endParaRPr>
          </a:p>
        </p:txBody>
      </p:sp>
      <p:sp>
        <p:nvSpPr>
          <p:cNvPr id="3" name="文本框 2"/>
          <p:cNvSpPr txBox="1"/>
          <p:nvPr/>
        </p:nvSpPr>
        <p:spPr>
          <a:xfrm>
            <a:off x="4721225" y="3526155"/>
            <a:ext cx="5201285" cy="43688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1"/>
          </a:solidFill>
          <a:ln>
            <a:solidFill>
              <a:srgbClr val="C00000"/>
            </a:solidFill>
          </a:ln>
        </p:spPr>
        <p:txBody>
          <a:bodyPr lIns="0" tIns="0" bIns="0" anchor="ctr">
            <a:normAutofit fontScale="90000"/>
          </a:bodyPr>
          <a:lstStyle/>
          <a:p>
            <a:pPr marL="360045" lvl="0" algn="l" defTabSz="685800">
              <a:spcBef>
                <a:spcPts val="100"/>
              </a:spcBef>
              <a:spcAft>
                <a:spcPts val="100"/>
              </a:spcAft>
              <a:buClrTx/>
              <a:buSzTx/>
              <a:buFontTx/>
              <a:defRPr/>
            </a:pPr>
            <a:r>
              <a:rPr lang="zh-CN" altLang="en-US" sz="2800" b="1" kern="0" dirty="0">
                <a:solidFill>
                  <a:srgbClr val="C00000"/>
                </a:solidFill>
                <a:latin typeface="微软雅黑" panose="020B0503020204020204" charset="-122"/>
                <a:cs typeface="+mn-ea"/>
                <a:sym typeface="+mn-lt"/>
              </a:rPr>
              <a:t>研究目标</a:t>
            </a:r>
            <a:endParaRPr lang="zh-CN" altLang="en-US" sz="2800" b="1" kern="0" dirty="0">
              <a:solidFill>
                <a:srgbClr val="C00000"/>
              </a:solidFill>
              <a:latin typeface="微软雅黑" panose="020B0503020204020204" charset="-122"/>
              <a:cs typeface="+mn-ea"/>
              <a:sym typeface="+mn-lt"/>
            </a:endParaRPr>
          </a:p>
        </p:txBody>
      </p:sp>
      <p:sp>
        <p:nvSpPr>
          <p:cNvPr id="6" name="文本框 47"/>
          <p:cNvSpPr txBox="1">
            <a:spLocks noChangeArrowheads="1"/>
          </p:cNvSpPr>
          <p:nvPr/>
        </p:nvSpPr>
        <p:spPr bwMode="auto">
          <a:xfrm>
            <a:off x="3819136" y="4549318"/>
            <a:ext cx="902081" cy="1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685800" fontAlgn="base">
              <a:lnSpc>
                <a:spcPct val="120000"/>
              </a:lnSpc>
              <a:spcBef>
                <a:spcPct val="120000"/>
              </a:spcBef>
              <a:spcAft>
                <a:spcPct val="120000"/>
              </a:spcAft>
              <a:buNone/>
              <a:defRPr/>
            </a:pPr>
            <a:r>
              <a:rPr lang="zh-CN" altLang="en-US" sz="2720" b="1" dirty="0">
                <a:solidFill>
                  <a:srgbClr val="C00000"/>
                </a:solidFill>
                <a:latin typeface="微软雅黑" panose="020B0503020204020204" charset="-122"/>
                <a:ea typeface="+mn-ea"/>
                <a:cs typeface="+mn-ea"/>
                <a:sym typeface="+mn-lt"/>
              </a:rPr>
              <a:t>四</a:t>
            </a:r>
            <a:endParaRPr lang="zh-CN" altLang="en-US" sz="2720" b="1" dirty="0">
              <a:solidFill>
                <a:srgbClr val="C00000"/>
              </a:solidFill>
              <a:latin typeface="微软雅黑" panose="020B0503020204020204" charset="-122"/>
              <a:ea typeface="+mn-ea"/>
              <a:cs typeface="+mn-ea"/>
              <a:sym typeface="+mn-lt"/>
            </a:endParaRPr>
          </a:p>
        </p:txBody>
      </p:sp>
      <p:sp>
        <p:nvSpPr>
          <p:cNvPr id="5" name="文本框 4"/>
          <p:cNvSpPr txBox="1"/>
          <p:nvPr/>
        </p:nvSpPr>
        <p:spPr>
          <a:xfrm>
            <a:off x="4721225" y="5253355"/>
            <a:ext cx="5201285" cy="44196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1"/>
          </a:solidFill>
          <a:ln>
            <a:solidFill>
              <a:srgbClr val="C00000"/>
            </a:solidFill>
          </a:ln>
        </p:spPr>
        <p:txBody>
          <a:bodyPr lIns="0" tIns="0" bIns="0" anchor="ctr">
            <a:normAutofit/>
          </a:bodyPr>
          <a:p>
            <a:pPr marL="360045" lvl="0" defTabSz="685800">
              <a:spcBef>
                <a:spcPts val="100"/>
              </a:spcBef>
              <a:spcAft>
                <a:spcPts val="100"/>
              </a:spcAft>
              <a:defRPr/>
            </a:pPr>
            <a:r>
              <a:rPr lang="zh-CN" altLang="en-US" sz="2400" b="1" kern="0" dirty="0">
                <a:solidFill>
                  <a:srgbClr val="C00000"/>
                </a:solidFill>
                <a:latin typeface="微软雅黑" panose="020B0503020204020204" charset="-122"/>
                <a:cs typeface="+mn-ea"/>
                <a:sym typeface="+mn-lt"/>
              </a:rPr>
              <a:t>实施成果</a:t>
            </a:r>
            <a:endParaRPr lang="zh-CN" altLang="en-US" sz="2400" b="1" kern="0" dirty="0">
              <a:solidFill>
                <a:srgbClr val="C00000"/>
              </a:solidFill>
              <a:latin typeface="微软雅黑" panose="020B0503020204020204" charset="-122"/>
              <a:cs typeface="+mn-ea"/>
              <a:sym typeface="+mn-lt"/>
            </a:endParaRPr>
          </a:p>
        </p:txBody>
      </p:sp>
      <p:sp>
        <p:nvSpPr>
          <p:cNvPr id="10" name="文本框 9"/>
          <p:cNvSpPr txBox="1"/>
          <p:nvPr/>
        </p:nvSpPr>
        <p:spPr>
          <a:xfrm>
            <a:off x="4721225" y="1788795"/>
            <a:ext cx="5201285" cy="44196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1"/>
          </a:solidFill>
          <a:ln>
            <a:solidFill>
              <a:srgbClr val="C00000"/>
            </a:solidFill>
          </a:ln>
        </p:spPr>
        <p:txBody>
          <a:bodyPr lIns="0" tIns="0" bIns="0" anchor="ctr">
            <a:normAutofit fontScale="97500"/>
          </a:bodyPr>
          <a:p>
            <a:pPr marL="360045" lvl="0" defTabSz="685800">
              <a:spcBef>
                <a:spcPts val="100"/>
              </a:spcBef>
              <a:spcAft>
                <a:spcPts val="100"/>
              </a:spcAft>
              <a:defRPr/>
            </a:pPr>
            <a:r>
              <a:rPr lang="zh-CN" altLang="en-US" sz="2800" b="1" kern="0" dirty="0">
                <a:solidFill>
                  <a:srgbClr val="C00000"/>
                </a:solidFill>
                <a:latin typeface="微软雅黑" panose="020B0503020204020204" charset="-122"/>
                <a:cs typeface="+mn-ea"/>
                <a:sym typeface="+mn-lt"/>
              </a:rPr>
              <a:t>神华九江公司概况</a:t>
            </a:r>
            <a:endParaRPr lang="zh-CN" altLang="en-US" sz="2800" b="1" kern="0" dirty="0">
              <a:solidFill>
                <a:srgbClr val="C00000"/>
              </a:solidFill>
              <a:latin typeface="微软雅黑" panose="020B0503020204020204" charset="-122"/>
              <a:cs typeface="+mn-ea"/>
              <a:sym typeface="+mn-lt"/>
            </a:endParaRPr>
          </a:p>
        </p:txBody>
      </p:sp>
      <p:sp>
        <p:nvSpPr>
          <p:cNvPr id="16" name="文本框 47"/>
          <p:cNvSpPr txBox="1">
            <a:spLocks noChangeArrowheads="1"/>
          </p:cNvSpPr>
          <p:nvPr/>
        </p:nvSpPr>
        <p:spPr bwMode="auto">
          <a:xfrm>
            <a:off x="3886433" y="3650158"/>
            <a:ext cx="902081" cy="1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685800" fontAlgn="base">
              <a:lnSpc>
                <a:spcPct val="120000"/>
              </a:lnSpc>
              <a:spcBef>
                <a:spcPct val="120000"/>
              </a:spcBef>
              <a:spcAft>
                <a:spcPct val="120000"/>
              </a:spcAft>
              <a:buNone/>
              <a:defRPr/>
            </a:pPr>
            <a:r>
              <a:rPr lang="en-US" altLang="zh-CN" sz="2720" b="1">
                <a:solidFill>
                  <a:srgbClr val="C00000"/>
                </a:solidFill>
                <a:latin typeface="微软雅黑" panose="020B0503020204020204" charset="-122"/>
                <a:ea typeface="+mn-ea"/>
                <a:cs typeface="+mn-ea"/>
                <a:sym typeface="+mn-lt"/>
              </a:rPr>
              <a:t> </a:t>
            </a:r>
            <a:r>
              <a:rPr lang="zh-CN" altLang="en-US" sz="2720" b="1">
                <a:solidFill>
                  <a:srgbClr val="C00000"/>
                </a:solidFill>
                <a:latin typeface="微软雅黑" panose="020B0503020204020204" charset="-122"/>
                <a:ea typeface="+mn-ea"/>
                <a:cs typeface="+mn-ea"/>
                <a:sym typeface="+mn-lt"/>
              </a:rPr>
              <a:t>三</a:t>
            </a:r>
            <a:endParaRPr lang="zh-CN" altLang="en-US" sz="2720" b="1">
              <a:solidFill>
                <a:srgbClr val="C00000"/>
              </a:solidFill>
              <a:latin typeface="微软雅黑" panose="020B0503020204020204" charset="-122"/>
              <a:ea typeface="+mn-ea"/>
              <a:cs typeface="+mn-ea"/>
              <a:sym typeface="+mn-lt"/>
            </a:endParaRPr>
          </a:p>
        </p:txBody>
      </p:sp>
      <p:sp>
        <p:nvSpPr>
          <p:cNvPr id="2" name="文本框 1"/>
          <p:cNvSpPr txBox="1"/>
          <p:nvPr/>
        </p:nvSpPr>
        <p:spPr>
          <a:xfrm>
            <a:off x="4721225" y="4420235"/>
            <a:ext cx="5201285" cy="44196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1"/>
          </a:solidFill>
          <a:ln>
            <a:solidFill>
              <a:srgbClr val="C00000"/>
            </a:solidFill>
          </a:ln>
        </p:spPr>
        <p:txBody>
          <a:bodyPr lIns="0" tIns="0" bIns="0" anchor="ctr">
            <a:normAutofit/>
          </a:bodyPr>
          <a:p>
            <a:pPr marL="360045" lvl="0" defTabSz="685800">
              <a:spcBef>
                <a:spcPts val="100"/>
              </a:spcBef>
              <a:spcAft>
                <a:spcPts val="100"/>
              </a:spcAft>
              <a:defRPr/>
            </a:pPr>
            <a:r>
              <a:rPr lang="zh-CN" altLang="en-US" sz="2400" b="1" kern="0" dirty="0">
                <a:solidFill>
                  <a:srgbClr val="C00000"/>
                </a:solidFill>
                <a:latin typeface="微软雅黑" panose="020B0503020204020204" charset="-122"/>
                <a:cs typeface="+mn-ea"/>
                <a:sym typeface="+mn-lt"/>
              </a:rPr>
              <a:t>项目</a:t>
            </a:r>
            <a:r>
              <a:rPr lang="zh-CN" altLang="en-US" sz="2400" b="1" kern="0" dirty="0">
                <a:solidFill>
                  <a:srgbClr val="C00000"/>
                </a:solidFill>
                <a:latin typeface="微软雅黑" panose="020B0503020204020204" charset="-122"/>
                <a:cs typeface="+mn-ea"/>
                <a:sym typeface="+mn-lt"/>
              </a:rPr>
              <a:t>实施</a:t>
            </a:r>
            <a:endParaRPr lang="zh-CN" altLang="en-US" sz="2400" b="1" kern="0" dirty="0">
              <a:solidFill>
                <a:srgbClr val="C00000"/>
              </a:solidFill>
              <a:latin typeface="微软雅黑" panose="020B0503020204020204" charset="-122"/>
              <a:cs typeface="+mn-ea"/>
              <a:sym typeface="+mn-lt"/>
            </a:endParaRPr>
          </a:p>
        </p:txBody>
      </p:sp>
      <p:sp>
        <p:nvSpPr>
          <p:cNvPr id="7" name="文本框 47"/>
          <p:cNvSpPr txBox="1">
            <a:spLocks noChangeArrowheads="1"/>
          </p:cNvSpPr>
          <p:nvPr/>
        </p:nvSpPr>
        <p:spPr bwMode="auto">
          <a:xfrm>
            <a:off x="3819136" y="5382438"/>
            <a:ext cx="902081" cy="1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685800" fontAlgn="base">
              <a:lnSpc>
                <a:spcPct val="120000"/>
              </a:lnSpc>
              <a:spcBef>
                <a:spcPct val="120000"/>
              </a:spcBef>
              <a:spcAft>
                <a:spcPct val="120000"/>
              </a:spcAft>
              <a:buNone/>
              <a:defRPr/>
            </a:pPr>
            <a:r>
              <a:rPr lang="zh-CN" altLang="en-US" sz="2720" b="1" dirty="0">
                <a:solidFill>
                  <a:srgbClr val="C00000"/>
                </a:solidFill>
                <a:latin typeface="微软雅黑" panose="020B0503020204020204" charset="-122"/>
                <a:ea typeface="+mn-ea"/>
                <a:cs typeface="+mn-ea"/>
                <a:sym typeface="+mn-lt"/>
              </a:rPr>
              <a:t>五</a:t>
            </a:r>
            <a:endParaRPr lang="zh-CN" altLang="en-US" sz="2720" b="1" dirty="0">
              <a:solidFill>
                <a:srgbClr val="C00000"/>
              </a:solidFill>
              <a:latin typeface="微软雅黑" panose="020B0503020204020204" charset="-122"/>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5" name="文本框 4"/>
          <p:cNvSpPr txBox="1"/>
          <p:nvPr/>
        </p:nvSpPr>
        <p:spPr>
          <a:xfrm>
            <a:off x="3984625" y="2976245"/>
            <a:ext cx="4388485" cy="79629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1"/>
          </a:solidFill>
          <a:ln>
            <a:solidFill>
              <a:srgbClr val="C00000"/>
            </a:solidFill>
          </a:ln>
        </p:spPr>
        <p:txBody>
          <a:bodyPr lIns="0" tIns="0" bIns="0" anchor="ctr">
            <a:normAutofit/>
          </a:bodyPr>
          <a:p>
            <a:pPr marL="360045" lvl="0" defTabSz="685800">
              <a:spcBef>
                <a:spcPts val="100"/>
              </a:spcBef>
              <a:spcAft>
                <a:spcPts val="100"/>
              </a:spcAft>
              <a:defRPr/>
            </a:pPr>
            <a:r>
              <a:rPr lang="zh-CN" altLang="en-US" sz="3200" b="1" kern="0" dirty="0">
                <a:solidFill>
                  <a:srgbClr val="C00000"/>
                </a:solidFill>
                <a:latin typeface="微软雅黑" panose="020B0503020204020204" charset="-122"/>
                <a:cs typeface="+mn-ea"/>
                <a:sym typeface="+mn-lt"/>
              </a:rPr>
              <a:t>实施成果</a:t>
            </a:r>
            <a:endParaRPr lang="zh-CN" altLang="en-US" sz="3200" b="1" kern="0" dirty="0">
              <a:solidFill>
                <a:srgbClr val="C00000"/>
              </a:solidFill>
              <a:latin typeface="微软雅黑" panose="020B0503020204020204" charset="-122"/>
              <a:cs typeface="+mn-ea"/>
              <a:sym typeface="+mn-lt"/>
            </a:endParaRPr>
          </a:p>
        </p:txBody>
      </p:sp>
      <p:sp>
        <p:nvSpPr>
          <p:cNvPr id="7" name="文本框 47"/>
          <p:cNvSpPr txBox="1">
            <a:spLocks noChangeArrowheads="1"/>
          </p:cNvSpPr>
          <p:nvPr/>
        </p:nvSpPr>
        <p:spPr bwMode="auto">
          <a:xfrm>
            <a:off x="2386965" y="3095625"/>
            <a:ext cx="761365" cy="33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685800" fontAlgn="base">
              <a:lnSpc>
                <a:spcPct val="120000"/>
              </a:lnSpc>
              <a:spcBef>
                <a:spcPct val="120000"/>
              </a:spcBef>
              <a:spcAft>
                <a:spcPct val="120000"/>
              </a:spcAft>
              <a:buNone/>
              <a:defRPr/>
            </a:pPr>
            <a:r>
              <a:rPr lang="zh-CN" altLang="en-US" sz="3600" b="1" dirty="0">
                <a:solidFill>
                  <a:srgbClr val="C00000"/>
                </a:solidFill>
                <a:latin typeface="微软雅黑" panose="020B0503020204020204" charset="-122"/>
                <a:ea typeface="+mn-ea"/>
                <a:cs typeface="+mn-ea"/>
                <a:sym typeface="+mn-lt"/>
              </a:rPr>
              <a:t>五</a:t>
            </a:r>
            <a:endParaRPr lang="zh-CN" altLang="en-US" sz="3600" b="1" dirty="0">
              <a:solidFill>
                <a:srgbClr val="C00000"/>
              </a:solidFill>
              <a:latin typeface="微软雅黑" panose="020B0503020204020204" charset="-122"/>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sz="2400" dirty="0">
                <a:gradFill>
                  <a:gsLst>
                    <a:gs pos="76000">
                      <a:srgbClr val="D93E14"/>
                    </a:gs>
                    <a:gs pos="49000">
                      <a:srgbClr val="FC5252"/>
                    </a:gs>
                    <a:gs pos="0">
                      <a:srgbClr val="D0111B"/>
                    </a:gs>
                    <a:gs pos="100000">
                      <a:srgbClr val="B50F1A"/>
                    </a:gs>
                  </a:gsLst>
                  <a:lin ang="4800000" scaled="0"/>
                </a:gradFill>
                <a:sym typeface="+mn-ea"/>
              </a:rPr>
              <a:t>实施</a:t>
            </a:r>
            <a:r>
              <a:rPr lang="zh-CN" altLang="en-US" sz="2400" dirty="0">
                <a:gradFill>
                  <a:gsLst>
                    <a:gs pos="76000">
                      <a:srgbClr val="D93E14"/>
                    </a:gs>
                    <a:gs pos="49000">
                      <a:srgbClr val="FC5252"/>
                    </a:gs>
                    <a:gs pos="0">
                      <a:srgbClr val="D0111B"/>
                    </a:gs>
                    <a:gs pos="100000">
                      <a:srgbClr val="B50F1A"/>
                    </a:gs>
                  </a:gsLst>
                  <a:lin ang="4800000" scaled="0"/>
                </a:gradFill>
                <a:sym typeface="+mn-ea"/>
              </a:rPr>
              <a:t>成果</a:t>
            </a:r>
            <a:endPar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endParaRPr>
          </a:p>
        </p:txBody>
      </p:sp>
      <p:graphicFrame>
        <p:nvGraphicFramePr>
          <p:cNvPr id="3" name="图表 2"/>
          <p:cNvGraphicFramePr/>
          <p:nvPr/>
        </p:nvGraphicFramePr>
        <p:xfrm>
          <a:off x="601345" y="1434465"/>
          <a:ext cx="10830560" cy="4757420"/>
        </p:xfrm>
        <a:graphic>
          <a:graphicData uri="http://schemas.openxmlformats.org/drawingml/2006/chart">
            <c:chart xmlns:c="http://schemas.openxmlformats.org/drawingml/2006/chart" xmlns:r="http://schemas.openxmlformats.org/officeDocument/2006/relationships" r:id="rId1"/>
          </a:graphicData>
        </a:graphic>
      </p:graphicFrame>
      <p:sp>
        <p:nvSpPr>
          <p:cNvPr id="2" name="文本框 1"/>
          <p:cNvSpPr txBox="1"/>
          <p:nvPr/>
        </p:nvSpPr>
        <p:spPr>
          <a:xfrm>
            <a:off x="1173480" y="836930"/>
            <a:ext cx="6102985" cy="521970"/>
          </a:xfrm>
          <a:prstGeom prst="rect">
            <a:avLst/>
          </a:prstGeom>
          <a:noFill/>
        </p:spPr>
        <p:txBody>
          <a:bodyPr wrap="square" rtlCol="0">
            <a:spAutoFit/>
          </a:bodyPr>
          <a:p>
            <a:r>
              <a:rPr lang="en-US" altLang="zh-CN" sz="2800" b="1" noProof="0" dirty="0">
                <a:latin typeface="华文楷体" panose="02010600040101010101" charset="-122"/>
                <a:ea typeface="华文楷体" panose="02010600040101010101" charset="-122"/>
                <a:cs typeface="华文楷体" panose="02010600040101010101" charset="-122"/>
              </a:rPr>
              <a:t>1</a:t>
            </a:r>
            <a:r>
              <a:rPr lang="zh-CN" altLang="en-US" sz="2800" b="1" noProof="0" dirty="0">
                <a:latin typeface="华文楷体" panose="02010600040101010101" charset="-122"/>
                <a:ea typeface="华文楷体" panose="02010600040101010101" charset="-122"/>
                <a:cs typeface="华文楷体" panose="02010600040101010101" charset="-122"/>
              </a:rPr>
              <a:t>、</a:t>
            </a:r>
            <a:r>
              <a:rPr lang="en-US" altLang="zh-CN" sz="2800" b="1" noProof="0" dirty="0">
                <a:latin typeface="华文楷体" panose="02010600040101010101" charset="-122"/>
                <a:ea typeface="华文楷体" panose="02010600040101010101" charset="-122"/>
                <a:cs typeface="华文楷体" panose="02010600040101010101" charset="-122"/>
              </a:rPr>
              <a:t>投运后一次风机电耗对比</a:t>
            </a:r>
            <a:endParaRPr lang="en-US" altLang="zh-CN" sz="2800" b="1" noProof="0" dirty="0">
              <a:latin typeface="华文楷体" panose="02010600040101010101" charset="-122"/>
              <a:ea typeface="华文楷体" panose="02010600040101010101" charset="-122"/>
              <a:cs typeface="华文楷体" panose="02010600040101010101" charset="-122"/>
            </a:endParaRPr>
          </a:p>
        </p:txBody>
      </p:sp>
      <p:sp>
        <p:nvSpPr>
          <p:cNvPr id="4" name="矩形 3"/>
          <p:cNvSpPr/>
          <p:nvPr/>
        </p:nvSpPr>
        <p:spPr>
          <a:xfrm>
            <a:off x="5995035" y="2162810"/>
            <a:ext cx="5241925" cy="367284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sz="2400" dirty="0">
                <a:gradFill>
                  <a:gsLst>
                    <a:gs pos="76000">
                      <a:srgbClr val="D93E14"/>
                    </a:gs>
                    <a:gs pos="49000">
                      <a:srgbClr val="FC5252"/>
                    </a:gs>
                    <a:gs pos="0">
                      <a:srgbClr val="D0111B"/>
                    </a:gs>
                    <a:gs pos="100000">
                      <a:srgbClr val="B50F1A"/>
                    </a:gs>
                  </a:gsLst>
                  <a:lin ang="4800000" scaled="0"/>
                </a:gradFill>
              </a:rPr>
              <a:t>实施成果</a:t>
            </a:r>
            <a:endParaRPr sz="2400" dirty="0">
              <a:gradFill>
                <a:gsLst>
                  <a:gs pos="76000">
                    <a:srgbClr val="D93E14"/>
                  </a:gs>
                  <a:gs pos="49000">
                    <a:srgbClr val="FC5252"/>
                  </a:gs>
                  <a:gs pos="0">
                    <a:srgbClr val="D0111B"/>
                  </a:gs>
                  <a:gs pos="100000">
                    <a:srgbClr val="B50F1A"/>
                  </a:gs>
                </a:gsLst>
                <a:lin ang="4800000" scaled="0"/>
              </a:gradFill>
            </a:endParaRPr>
          </a:p>
        </p:txBody>
      </p:sp>
      <p:pic>
        <p:nvPicPr>
          <p:cNvPr id="2" name="图片 1" descr="TPRI_GU-RB-155-2023-国能神华九江发电厂有限公司#1机组一次风全过程自适应控制系统节能评估验收报告_00"/>
          <p:cNvPicPr>
            <a:picLocks noChangeAspect="1"/>
          </p:cNvPicPr>
          <p:nvPr/>
        </p:nvPicPr>
        <p:blipFill>
          <a:blip r:embed="rId1"/>
          <a:stretch>
            <a:fillRect/>
          </a:stretch>
        </p:blipFill>
        <p:spPr>
          <a:xfrm>
            <a:off x="499745" y="1385570"/>
            <a:ext cx="3729355" cy="4653280"/>
          </a:xfrm>
          <a:prstGeom prst="rect">
            <a:avLst/>
          </a:prstGeom>
        </p:spPr>
      </p:pic>
      <p:pic>
        <p:nvPicPr>
          <p:cNvPr id="5" name="图片 4" descr="TPRI_GU-RB-155-2023-国能神华九江发电厂有限公司#1机组一次风全过程自适应控制系统节能评估验收报告_09"/>
          <p:cNvPicPr>
            <a:picLocks noChangeAspect="1"/>
          </p:cNvPicPr>
          <p:nvPr/>
        </p:nvPicPr>
        <p:blipFill>
          <a:blip r:embed="rId2"/>
          <a:stretch>
            <a:fillRect/>
          </a:stretch>
        </p:blipFill>
        <p:spPr>
          <a:xfrm>
            <a:off x="4148455" y="1409700"/>
            <a:ext cx="3830955" cy="4640580"/>
          </a:xfrm>
          <a:prstGeom prst="rect">
            <a:avLst/>
          </a:prstGeom>
        </p:spPr>
      </p:pic>
      <p:pic>
        <p:nvPicPr>
          <p:cNvPr id="6" name="图片 5" descr="TPRI_GU-RB-155-2023-国能神华九江发电厂有限公司#1机组一次风全过程自适应控制系统节能评估验收报告_10"/>
          <p:cNvPicPr>
            <a:picLocks noChangeAspect="1"/>
          </p:cNvPicPr>
          <p:nvPr/>
        </p:nvPicPr>
        <p:blipFill>
          <a:blip r:embed="rId3"/>
          <a:stretch>
            <a:fillRect/>
          </a:stretch>
        </p:blipFill>
        <p:spPr>
          <a:xfrm>
            <a:off x="7908290" y="1384935"/>
            <a:ext cx="3867150" cy="4637405"/>
          </a:xfrm>
          <a:prstGeom prst="rect">
            <a:avLst/>
          </a:prstGeom>
        </p:spPr>
      </p:pic>
      <p:sp>
        <p:nvSpPr>
          <p:cNvPr id="3" name="文本框 2"/>
          <p:cNvSpPr txBox="1"/>
          <p:nvPr/>
        </p:nvSpPr>
        <p:spPr>
          <a:xfrm>
            <a:off x="1173480" y="836930"/>
            <a:ext cx="6102985" cy="521970"/>
          </a:xfrm>
          <a:prstGeom prst="rect">
            <a:avLst/>
          </a:prstGeom>
          <a:noFill/>
        </p:spPr>
        <p:txBody>
          <a:bodyPr wrap="square" rtlCol="0">
            <a:spAutoFit/>
          </a:bodyPr>
          <a:p>
            <a:r>
              <a:rPr lang="en-US" altLang="zh-CN" sz="2800" b="1" noProof="0" dirty="0">
                <a:latin typeface="华文楷体" panose="02010600040101010101" charset="-122"/>
                <a:ea typeface="华文楷体" panose="02010600040101010101" charset="-122"/>
                <a:cs typeface="华文楷体" panose="02010600040101010101" charset="-122"/>
              </a:rPr>
              <a:t>2</a:t>
            </a:r>
            <a:r>
              <a:rPr lang="zh-CN" altLang="en-US" sz="2800" b="1" noProof="0" dirty="0">
                <a:latin typeface="华文楷体" panose="02010600040101010101" charset="-122"/>
                <a:ea typeface="华文楷体" panose="02010600040101010101" charset="-122"/>
                <a:cs typeface="华文楷体" panose="02010600040101010101" charset="-122"/>
              </a:rPr>
              <a:t>、项目实施后</a:t>
            </a:r>
            <a:r>
              <a:rPr lang="zh-CN" altLang="en-US" sz="2800" b="1" noProof="0" dirty="0">
                <a:latin typeface="华文楷体" panose="02010600040101010101" charset="-122"/>
                <a:ea typeface="华文楷体" panose="02010600040101010101" charset="-122"/>
                <a:cs typeface="华文楷体" panose="02010600040101010101" charset="-122"/>
              </a:rPr>
              <a:t>节能实验报告</a:t>
            </a:r>
            <a:endParaRPr lang="zh-CN" altLang="en-US" sz="2800" b="1" noProof="0" dirty="0">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sz="2400" dirty="0">
                <a:gradFill>
                  <a:gsLst>
                    <a:gs pos="76000">
                      <a:srgbClr val="D93E14"/>
                    </a:gs>
                    <a:gs pos="49000">
                      <a:srgbClr val="FC5252"/>
                    </a:gs>
                    <a:gs pos="0">
                      <a:srgbClr val="D0111B"/>
                    </a:gs>
                    <a:gs pos="100000">
                      <a:srgbClr val="B50F1A"/>
                    </a:gs>
                  </a:gsLst>
                  <a:lin ang="4800000" scaled="0"/>
                </a:gradFill>
              </a:rPr>
              <a:t>实施成果</a:t>
            </a:r>
            <a:endParaRPr sz="2400" dirty="0">
              <a:gradFill>
                <a:gsLst>
                  <a:gs pos="76000">
                    <a:srgbClr val="D93E14"/>
                  </a:gs>
                  <a:gs pos="49000">
                    <a:srgbClr val="FC5252"/>
                  </a:gs>
                  <a:gs pos="0">
                    <a:srgbClr val="D0111B"/>
                  </a:gs>
                  <a:gs pos="100000">
                    <a:srgbClr val="B50F1A"/>
                  </a:gs>
                </a:gsLst>
                <a:lin ang="4800000" scaled="0"/>
              </a:gradFill>
            </a:endParaRPr>
          </a:p>
        </p:txBody>
      </p:sp>
      <p:pic>
        <p:nvPicPr>
          <p:cNvPr id="2" name="图片 1"/>
          <p:cNvPicPr>
            <a:picLocks noChangeAspect="1"/>
          </p:cNvPicPr>
          <p:nvPr>
            <p:custDataLst>
              <p:tags r:id="rId1"/>
            </p:custDataLst>
          </p:nvPr>
        </p:nvPicPr>
        <p:blipFill>
          <a:blip r:embed="rId2"/>
          <a:stretch>
            <a:fillRect/>
          </a:stretch>
        </p:blipFill>
        <p:spPr>
          <a:xfrm>
            <a:off x="1391285" y="1610360"/>
            <a:ext cx="3900170" cy="4852035"/>
          </a:xfrm>
          <a:prstGeom prst="rect">
            <a:avLst/>
          </a:prstGeom>
          <a:noFill/>
          <a:ln>
            <a:noFill/>
          </a:ln>
        </p:spPr>
      </p:pic>
      <p:pic>
        <p:nvPicPr>
          <p:cNvPr id="5" name="图片 4" descr="实用新型受理通知书-一种磨煤机一次风量调控装置_00"/>
          <p:cNvPicPr>
            <a:picLocks noChangeAspect="1"/>
          </p:cNvPicPr>
          <p:nvPr/>
        </p:nvPicPr>
        <p:blipFill>
          <a:blip r:embed="rId3"/>
          <a:stretch>
            <a:fillRect/>
          </a:stretch>
        </p:blipFill>
        <p:spPr>
          <a:xfrm>
            <a:off x="6322060" y="1609725"/>
            <a:ext cx="3888105" cy="4756150"/>
          </a:xfrm>
          <a:prstGeom prst="rect">
            <a:avLst/>
          </a:prstGeom>
        </p:spPr>
      </p:pic>
      <p:sp>
        <p:nvSpPr>
          <p:cNvPr id="3" name="文本框 2"/>
          <p:cNvSpPr txBox="1"/>
          <p:nvPr/>
        </p:nvSpPr>
        <p:spPr>
          <a:xfrm>
            <a:off x="1173480" y="836930"/>
            <a:ext cx="6102985" cy="521970"/>
          </a:xfrm>
          <a:prstGeom prst="rect">
            <a:avLst/>
          </a:prstGeom>
          <a:noFill/>
        </p:spPr>
        <p:txBody>
          <a:bodyPr wrap="square" rtlCol="0">
            <a:spAutoFit/>
          </a:bodyPr>
          <a:p>
            <a:r>
              <a:rPr lang="en-US" altLang="zh-CN" sz="2800" b="1" noProof="0" dirty="0">
                <a:latin typeface="华文楷体" panose="02010600040101010101" charset="-122"/>
                <a:ea typeface="华文楷体" panose="02010600040101010101" charset="-122"/>
                <a:cs typeface="华文楷体" panose="02010600040101010101" charset="-122"/>
              </a:rPr>
              <a:t>3</a:t>
            </a:r>
            <a:r>
              <a:rPr lang="zh-CN" altLang="en-US" sz="2800" b="1" noProof="0" dirty="0">
                <a:latin typeface="华文楷体" panose="02010600040101010101" charset="-122"/>
                <a:ea typeface="华文楷体" panose="02010600040101010101" charset="-122"/>
                <a:cs typeface="华文楷体" panose="02010600040101010101" charset="-122"/>
              </a:rPr>
              <a:t>、项目科技</a:t>
            </a:r>
            <a:r>
              <a:rPr lang="zh-CN" altLang="en-US" sz="2800" b="1" noProof="0" dirty="0">
                <a:latin typeface="华文楷体" panose="02010600040101010101" charset="-122"/>
                <a:ea typeface="华文楷体" panose="02010600040101010101" charset="-122"/>
                <a:cs typeface="华文楷体" panose="02010600040101010101" charset="-122"/>
              </a:rPr>
              <a:t>成果</a:t>
            </a:r>
            <a:endParaRPr lang="zh-CN" altLang="en-US" sz="2800" b="1" noProof="0" dirty="0">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sz="2400" dirty="0">
                <a:gradFill>
                  <a:gsLst>
                    <a:gs pos="76000">
                      <a:srgbClr val="D93E14"/>
                    </a:gs>
                    <a:gs pos="49000">
                      <a:srgbClr val="FC5252"/>
                    </a:gs>
                    <a:gs pos="0">
                      <a:srgbClr val="D0111B"/>
                    </a:gs>
                    <a:gs pos="100000">
                      <a:srgbClr val="B50F1A"/>
                    </a:gs>
                  </a:gsLst>
                  <a:lin ang="4800000" scaled="0"/>
                </a:gradFill>
              </a:rPr>
              <a:t>实施成果</a:t>
            </a:r>
            <a:endParaRPr sz="2400" dirty="0">
              <a:gradFill>
                <a:gsLst>
                  <a:gs pos="76000">
                    <a:srgbClr val="D93E14"/>
                  </a:gs>
                  <a:gs pos="49000">
                    <a:srgbClr val="FC5252"/>
                  </a:gs>
                  <a:gs pos="0">
                    <a:srgbClr val="D0111B"/>
                  </a:gs>
                  <a:gs pos="100000">
                    <a:srgbClr val="B50F1A"/>
                  </a:gs>
                </a:gsLst>
                <a:lin ang="4800000" scaled="0"/>
              </a:gradFill>
            </a:endParaRPr>
          </a:p>
        </p:txBody>
      </p:sp>
      <p:pic>
        <p:nvPicPr>
          <p:cNvPr id="8" name="图片 8" descr="1689298191648"/>
          <p:cNvPicPr>
            <a:picLocks noChangeAspect="1"/>
          </p:cNvPicPr>
          <p:nvPr>
            <p:custDataLst>
              <p:tags r:id="rId1"/>
            </p:custDataLst>
          </p:nvPr>
        </p:nvPicPr>
        <p:blipFill>
          <a:blip r:embed="rId2"/>
          <a:stretch>
            <a:fillRect/>
          </a:stretch>
        </p:blipFill>
        <p:spPr>
          <a:xfrm>
            <a:off x="3844925" y="1358900"/>
            <a:ext cx="4053840" cy="5134610"/>
          </a:xfrm>
          <a:prstGeom prst="rect">
            <a:avLst/>
          </a:prstGeom>
        </p:spPr>
      </p:pic>
      <p:sp>
        <p:nvSpPr>
          <p:cNvPr id="3" name="文本框 2"/>
          <p:cNvSpPr txBox="1"/>
          <p:nvPr/>
        </p:nvSpPr>
        <p:spPr>
          <a:xfrm>
            <a:off x="1173480" y="836930"/>
            <a:ext cx="6102985" cy="521970"/>
          </a:xfrm>
          <a:prstGeom prst="rect">
            <a:avLst/>
          </a:prstGeom>
          <a:noFill/>
        </p:spPr>
        <p:txBody>
          <a:bodyPr wrap="square" rtlCol="0">
            <a:spAutoFit/>
          </a:bodyPr>
          <a:p>
            <a:r>
              <a:rPr lang="en-US" altLang="zh-CN" sz="2800" b="1" noProof="0" dirty="0">
                <a:latin typeface="华文楷体" panose="02010600040101010101" charset="-122"/>
                <a:ea typeface="华文楷体" panose="02010600040101010101" charset="-122"/>
                <a:cs typeface="华文楷体" panose="02010600040101010101" charset="-122"/>
              </a:rPr>
              <a:t>3</a:t>
            </a:r>
            <a:r>
              <a:rPr lang="zh-CN" altLang="en-US" sz="2800" b="1" noProof="0" dirty="0">
                <a:latin typeface="华文楷体" panose="02010600040101010101" charset="-122"/>
                <a:ea typeface="华文楷体" panose="02010600040101010101" charset="-122"/>
                <a:cs typeface="华文楷体" panose="02010600040101010101" charset="-122"/>
              </a:rPr>
              <a:t>、项目科技</a:t>
            </a:r>
            <a:r>
              <a:rPr lang="zh-CN" altLang="en-US" sz="2800" b="1" noProof="0" dirty="0">
                <a:latin typeface="华文楷体" panose="02010600040101010101" charset="-122"/>
                <a:ea typeface="华文楷体" panose="02010600040101010101" charset="-122"/>
                <a:cs typeface="华文楷体" panose="02010600040101010101" charset="-122"/>
              </a:rPr>
              <a:t>成果</a:t>
            </a:r>
            <a:endParaRPr lang="zh-CN" altLang="en-US" sz="2800" b="1" noProof="0" dirty="0">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2022419"/>
            <a:ext cx="12168188" cy="2799483"/>
          </a:xfrm>
          <a:prstGeom prst="rect">
            <a:avLst/>
          </a:prstGeom>
          <a:effectLst/>
        </p:spPr>
      </p:pic>
      <p:sp>
        <p:nvSpPr>
          <p:cNvPr id="4" name="文本框 3"/>
          <p:cNvSpPr txBox="1"/>
          <p:nvPr/>
        </p:nvSpPr>
        <p:spPr>
          <a:xfrm>
            <a:off x="4118309" y="2717213"/>
            <a:ext cx="4524167" cy="1380784"/>
          </a:xfrm>
          <a:prstGeom prst="rect">
            <a:avLst/>
          </a:prstGeom>
          <a:noFill/>
        </p:spPr>
        <p:txBody>
          <a:bodyPr wrap="square" rtlCol="0">
            <a:spAutoFit/>
          </a:bodyPr>
          <a:lstStyle/>
          <a:p>
            <a:pPr>
              <a:lnSpc>
                <a:spcPct val="120000"/>
              </a:lnSpc>
              <a:spcBef>
                <a:spcPts val="115"/>
              </a:spcBef>
              <a:spcAft>
                <a:spcPts val="115"/>
              </a:spcAft>
            </a:pPr>
            <a:r>
              <a:rPr kumimoji="1" lang="en-GB" altLang="zh-CN" sz="6990" spc="291" dirty="0">
                <a:solidFill>
                  <a:schemeClr val="bg1"/>
                </a:solidFill>
                <a:latin typeface="微软雅黑" panose="020B0503020204020204" charset="-122"/>
                <a:cs typeface="+mn-ea"/>
                <a:sym typeface="+mn-lt"/>
              </a:rPr>
              <a:t>THANKS!</a:t>
            </a:r>
            <a:endParaRPr kumimoji="1" lang="zh-CN" altLang="en-US" sz="6990" spc="291" dirty="0">
              <a:solidFill>
                <a:schemeClr val="bg1"/>
              </a:solidFill>
              <a:latin typeface="微软雅黑" panose="020B0503020204020204" charset="-122"/>
              <a:cs typeface="+mn-ea"/>
              <a:sym typeface="+mn-lt"/>
            </a:endParaRPr>
          </a:p>
        </p:txBody>
      </p:sp>
      <p:sp>
        <p:nvSpPr>
          <p:cNvPr id="2" name="Text Box 1"/>
          <p:cNvSpPr txBox="1"/>
          <p:nvPr/>
        </p:nvSpPr>
        <p:spPr>
          <a:xfrm>
            <a:off x="3834765" y="5481320"/>
            <a:ext cx="4062856" cy="398780"/>
          </a:xfrm>
          <a:prstGeom prst="rect">
            <a:avLst/>
          </a:prstGeom>
          <a:noFill/>
        </p:spPr>
        <p:txBody>
          <a:bodyPr wrap="square" rtlCol="0">
            <a:spAutoFit/>
          </a:bodyPr>
          <a:lstStyle/>
          <a:p>
            <a:pPr algn="ctr"/>
            <a:r>
              <a:rPr lang="zh-CN" altLang="en-US" sz="2000" b="1" dirty="0">
                <a:sym typeface="+mn-ea"/>
              </a:rPr>
              <a:t>国能神华九江发电有限责任公司</a:t>
            </a:r>
            <a:endParaRPr lang="zh-CN" altLang="en-US" sz="2000"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11" name="文本框 43"/>
          <p:cNvSpPr txBox="1">
            <a:spLocks noChangeArrowheads="1"/>
          </p:cNvSpPr>
          <p:nvPr/>
        </p:nvSpPr>
        <p:spPr bwMode="auto">
          <a:xfrm>
            <a:off x="2470384" y="3038456"/>
            <a:ext cx="902081" cy="184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685800" fontAlgn="base">
              <a:lnSpc>
                <a:spcPct val="120000"/>
              </a:lnSpc>
              <a:spcBef>
                <a:spcPct val="120000"/>
              </a:spcBef>
              <a:spcAft>
                <a:spcPct val="120000"/>
              </a:spcAft>
              <a:buNone/>
              <a:defRPr/>
            </a:pPr>
            <a:r>
              <a:rPr lang="en-US" altLang="zh-CN" sz="3600" b="1">
                <a:solidFill>
                  <a:srgbClr val="C00000"/>
                </a:solidFill>
                <a:latin typeface="微软雅黑" panose="020B0503020204020204" charset="-122"/>
                <a:ea typeface="+mn-ea"/>
                <a:cs typeface="+mn-ea"/>
                <a:sym typeface="+mn-lt"/>
              </a:rPr>
              <a:t> </a:t>
            </a:r>
            <a:r>
              <a:rPr lang="zh-CN" altLang="en-US" sz="3600" b="1">
                <a:solidFill>
                  <a:srgbClr val="C00000"/>
                </a:solidFill>
                <a:latin typeface="微软雅黑" panose="020B0503020204020204" charset="-122"/>
                <a:ea typeface="+mn-ea"/>
                <a:cs typeface="+mn-ea"/>
                <a:sym typeface="+mn-lt"/>
              </a:rPr>
              <a:t>一</a:t>
            </a:r>
            <a:endParaRPr lang="zh-CN" altLang="en-US" sz="3600" b="1">
              <a:solidFill>
                <a:srgbClr val="C00000"/>
              </a:solidFill>
              <a:latin typeface="微软雅黑" panose="020B0503020204020204" charset="-122"/>
              <a:ea typeface="+mn-ea"/>
              <a:cs typeface="+mn-ea"/>
              <a:sym typeface="+mn-lt"/>
            </a:endParaRPr>
          </a:p>
        </p:txBody>
      </p:sp>
      <p:sp>
        <p:nvSpPr>
          <p:cNvPr id="10" name="文本框 9"/>
          <p:cNvSpPr txBox="1"/>
          <p:nvPr/>
        </p:nvSpPr>
        <p:spPr>
          <a:xfrm>
            <a:off x="3898265" y="2713990"/>
            <a:ext cx="5201285" cy="83312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1"/>
          </a:solidFill>
          <a:ln>
            <a:solidFill>
              <a:srgbClr val="C00000"/>
            </a:solidFill>
          </a:ln>
        </p:spPr>
        <p:txBody>
          <a:bodyPr lIns="0" tIns="0" bIns="0" anchor="ctr"/>
          <a:p>
            <a:pPr marL="360045" lvl="0" defTabSz="685800">
              <a:spcBef>
                <a:spcPts val="100"/>
              </a:spcBef>
              <a:spcAft>
                <a:spcPts val="100"/>
              </a:spcAft>
              <a:defRPr/>
            </a:pPr>
            <a:r>
              <a:rPr lang="zh-CN" altLang="en-US" sz="3200" b="1" kern="0" dirty="0">
                <a:solidFill>
                  <a:srgbClr val="C00000"/>
                </a:solidFill>
                <a:latin typeface="微软雅黑" panose="020B0503020204020204" charset="-122"/>
                <a:cs typeface="+mn-ea"/>
                <a:sym typeface="+mn-lt"/>
              </a:rPr>
              <a:t>神华九江公司概况</a:t>
            </a:r>
            <a:endParaRPr lang="zh-CN" altLang="en-US" sz="3200" b="1" kern="0" dirty="0">
              <a:solidFill>
                <a:srgbClr val="C00000"/>
              </a:solidFill>
              <a:latin typeface="微软雅黑" panose="020B050302020402020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400" kern="0" dirty="0">
                <a:gradFill>
                  <a:gsLst>
                    <a:gs pos="76000">
                      <a:srgbClr val="D93E14"/>
                    </a:gs>
                    <a:gs pos="49000">
                      <a:srgbClr val="FC5252"/>
                    </a:gs>
                    <a:gs pos="0">
                      <a:srgbClr val="D0111B"/>
                    </a:gs>
                    <a:gs pos="100000">
                      <a:srgbClr val="B50F1A"/>
                    </a:gs>
                  </a:gsLst>
                  <a:lin ang="4800000" scaled="0"/>
                </a:gradFill>
                <a:cs typeface="+mn-ea"/>
                <a:sym typeface="+mn-ea"/>
              </a:rPr>
              <a:t>公司概况</a:t>
            </a:r>
            <a:endParaRPr lang="zh-CN" altLang="en-US"/>
          </a:p>
        </p:txBody>
      </p:sp>
      <p:pic>
        <p:nvPicPr>
          <p:cNvPr id="18438" name="图片 1" descr="jx2"/>
          <p:cNvPicPr>
            <a:picLocks noChangeAspect="1"/>
          </p:cNvPicPr>
          <p:nvPr/>
        </p:nvPicPr>
        <p:blipFill>
          <a:blip r:embed="rId1"/>
          <a:stretch>
            <a:fillRect/>
          </a:stretch>
        </p:blipFill>
        <p:spPr>
          <a:xfrm>
            <a:off x="440055" y="858203"/>
            <a:ext cx="4432907" cy="5338762"/>
          </a:xfrm>
          <a:prstGeom prst="rect">
            <a:avLst/>
          </a:prstGeom>
          <a:noFill/>
          <a:ln w="9525">
            <a:noFill/>
          </a:ln>
        </p:spPr>
      </p:pic>
      <p:sp>
        <p:nvSpPr>
          <p:cNvPr id="4" name="矩形标注 3"/>
          <p:cNvSpPr/>
          <p:nvPr/>
        </p:nvSpPr>
        <p:spPr>
          <a:xfrm>
            <a:off x="1792098" y="2048144"/>
            <a:ext cx="1093560" cy="320656"/>
          </a:xfrm>
          <a:prstGeom prst="wedgeRectCallout">
            <a:avLst>
              <a:gd name="adj1" fmla="val 22447"/>
              <a:gd name="adj2" fmla="val 17871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1000" b="1" strike="noStrike" noProof="1">
                <a:solidFill>
                  <a:srgbClr val="FF0000"/>
                </a:solidFill>
              </a:rPr>
              <a:t>神华九江电厂</a:t>
            </a:r>
            <a:endParaRPr lang="zh-CN" altLang="en-US" sz="1000" b="1" strike="noStrike" noProof="1">
              <a:solidFill>
                <a:srgbClr val="FF0000"/>
              </a:solidFill>
            </a:endParaRPr>
          </a:p>
        </p:txBody>
      </p:sp>
      <p:sp>
        <p:nvSpPr>
          <p:cNvPr id="6" name="矩形标注 5"/>
          <p:cNvSpPr/>
          <p:nvPr/>
        </p:nvSpPr>
        <p:spPr>
          <a:xfrm>
            <a:off x="3573419" y="2208155"/>
            <a:ext cx="1095465" cy="320656"/>
          </a:xfrm>
          <a:prstGeom prst="wedgeRectCallout">
            <a:avLst>
              <a:gd name="adj1" fmla="val -115429"/>
              <a:gd name="adj2" fmla="val 3673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1000" b="1" strike="noStrike" noProof="1">
                <a:solidFill>
                  <a:srgbClr val="FF0000"/>
                </a:solidFill>
              </a:rPr>
              <a:t>长江黄金水道</a:t>
            </a:r>
            <a:endParaRPr lang="zh-CN" altLang="en-US" sz="1000" b="1" strike="noStrike" noProof="1">
              <a:solidFill>
                <a:srgbClr val="FF0000"/>
              </a:solidFill>
            </a:endParaRPr>
          </a:p>
        </p:txBody>
      </p:sp>
      <p:sp>
        <p:nvSpPr>
          <p:cNvPr id="28673" name="文本占位符 2"/>
          <p:cNvSpPr>
            <a:spLocks noGrp="1"/>
          </p:cNvSpPr>
          <p:nvPr/>
        </p:nvSpPr>
        <p:spPr>
          <a:xfrm>
            <a:off x="4872990" y="707390"/>
            <a:ext cx="6976745" cy="5640705"/>
          </a:xfrm>
          <a:prstGeom prst="rect">
            <a:avLst/>
          </a:prstGeom>
          <a:noFill/>
          <a:ln w="9525">
            <a:noFill/>
          </a:ln>
        </p:spPr>
        <p:txBody>
          <a:bodyPr vert="horz" lIns="91440" tIns="45720" rIns="91440" bIns="45720" anchor="t" anchorCtr="0"/>
          <a:lstStyle>
            <a:lvl1pPr marL="0" indent="0" algn="just" defTabSz="914400" rtl="0" eaLnBrk="1" fontAlgn="auto" latinLnBrk="0" hangingPunct="1">
              <a:lnSpc>
                <a:spcPct val="150000"/>
              </a:lnSpc>
              <a:spcBef>
                <a:spcPts val="0"/>
              </a:spcBef>
              <a:buFont typeface="Arial" panose="020B0604020202020204" pitchFamily="34" charset="0"/>
              <a:buNone/>
              <a:defRPr sz="1600" kern="1200">
                <a:solidFill>
                  <a:srgbClr val="002060"/>
                </a:solidFill>
                <a:latin typeface="微软雅黑" panose="020B0503020204020204" charset="-122"/>
                <a:ea typeface="微软雅黑"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457200" algn="l" eaLnBrk="0" fontAlgn="ctr" hangingPunct="0">
              <a:lnSpc>
                <a:spcPct val="140000"/>
              </a:lnSpc>
              <a:spcAft>
                <a:spcPts val="0"/>
              </a:spcAft>
              <a:buClr>
                <a:schemeClr val="hlink"/>
              </a:buClr>
              <a:buSzTx/>
              <a:buNone/>
            </a:pPr>
            <a:r>
              <a:rPr lang="en-US" altLang="zh-CN" sz="2000" b="1" dirty="0">
                <a:solidFill>
                  <a:srgbClr val="002060"/>
                </a:solidFill>
                <a:latin typeface="黑体" panose="02010609060101010101" charset="-122"/>
                <a:ea typeface="黑体" panose="02010609060101010101" charset="-122"/>
                <a:sym typeface="+mn-ea"/>
              </a:rPr>
              <a:t>1</a:t>
            </a:r>
            <a:r>
              <a:rPr lang="zh-CN" altLang="en-US" sz="2000" b="1" dirty="0">
                <a:solidFill>
                  <a:srgbClr val="002060"/>
                </a:solidFill>
                <a:latin typeface="黑体" panose="02010609060101010101" charset="-122"/>
                <a:ea typeface="黑体" panose="02010609060101010101" charset="-122"/>
                <a:sym typeface="+mn-ea"/>
              </a:rPr>
              <a:t>、神华九江公司概况</a:t>
            </a:r>
            <a:endParaRPr lang="zh-CN" altLang="en-US" sz="2000" b="1" dirty="0">
              <a:solidFill>
                <a:srgbClr val="002060"/>
              </a:solidFill>
              <a:latin typeface="黑体" panose="02010609060101010101" charset="-122"/>
              <a:ea typeface="黑体" panose="02010609060101010101" charset="-122"/>
              <a:sym typeface="+mn-ea"/>
            </a:endParaRPr>
          </a:p>
          <a:p>
            <a:pPr marL="228600" indent="457200" algn="l" eaLnBrk="0" fontAlgn="ctr" hangingPunct="0">
              <a:lnSpc>
                <a:spcPct val="140000"/>
              </a:lnSpc>
              <a:spcAft>
                <a:spcPts val="0"/>
              </a:spcAft>
              <a:buClr>
                <a:schemeClr val="hlink"/>
              </a:buClr>
              <a:buSzTx/>
              <a:buNone/>
            </a:pPr>
            <a:r>
              <a:rPr lang="zh-CN" altLang="en-US" sz="2000" dirty="0">
                <a:solidFill>
                  <a:srgbClr val="002060"/>
                </a:solidFill>
                <a:latin typeface="黑体" panose="02010609060101010101" charset="-122"/>
                <a:ea typeface="黑体" panose="02010609060101010101" charset="-122"/>
                <a:sym typeface="+mn-ea"/>
              </a:rPr>
              <a:t> 国能神华九江发电有限责任公司于2011年4月29日注册成立，公司隶属国家能源集团江西公司，</a:t>
            </a:r>
            <a:r>
              <a:rPr lang="zh-CN" altLang="en-US" sz="2000" dirty="0">
                <a:latin typeface="黑体" panose="02010609060101010101" charset="-122"/>
                <a:ea typeface="黑体" panose="02010609060101010101" charset="-122"/>
                <a:sym typeface="+mn-ea"/>
              </a:rPr>
              <a:t>位于江西省九江市湖口县高新技术产业园区，厂址北依长江、距离九江市约50公里，湖口县城约20公里。公司地处长江黄金水道，具有优越地理优势，同时位于赣北用电负荷及增长中心，是江西电网重要电源支撑企业。</a:t>
            </a:r>
            <a:br>
              <a:rPr lang="zh-CN" altLang="en-US" sz="2000" dirty="0">
                <a:latin typeface="黑体" panose="02010609060101010101" charset="-122"/>
                <a:ea typeface="黑体" panose="02010609060101010101" charset="-122"/>
                <a:sym typeface="+mn-ea"/>
              </a:rPr>
            </a:br>
            <a:r>
              <a:rPr lang="zh-CN" altLang="en-US" sz="2000" dirty="0">
                <a:latin typeface="黑体" panose="02010609060101010101" charset="-122"/>
                <a:ea typeface="黑体" panose="02010609060101010101" charset="-122"/>
                <a:sym typeface="+mn-ea"/>
              </a:rPr>
              <a:t> </a:t>
            </a:r>
            <a:r>
              <a:rPr lang="en-US" altLang="zh-CN" sz="2000" dirty="0">
                <a:latin typeface="黑体" panose="02010609060101010101" charset="-122"/>
                <a:ea typeface="黑体" panose="02010609060101010101" charset="-122"/>
                <a:sym typeface="+mn-ea"/>
              </a:rPr>
              <a:t>   </a:t>
            </a:r>
            <a:r>
              <a:rPr lang="zh-CN" altLang="en-US" sz="2000" dirty="0">
                <a:latin typeface="黑体" panose="02010609060101010101" charset="-122"/>
                <a:ea typeface="黑体" panose="02010609060101010101" charset="-122"/>
                <a:sym typeface="+mn-ea"/>
              </a:rPr>
              <a:t>一期工程1、2号机组分别于</a:t>
            </a:r>
            <a:r>
              <a:rPr lang="zh-CN" altLang="en-US" sz="2000" dirty="0">
                <a:solidFill>
                  <a:srgbClr val="FF0000"/>
                </a:solidFill>
                <a:latin typeface="黑体" panose="02010609060101010101" charset="-122"/>
                <a:ea typeface="黑体" panose="02010609060101010101" charset="-122"/>
                <a:sym typeface="+mn-ea"/>
              </a:rPr>
              <a:t>2018年7月7日、6月20日</a:t>
            </a:r>
            <a:r>
              <a:rPr lang="zh-CN" altLang="en-US" sz="2000" dirty="0">
                <a:latin typeface="黑体" panose="02010609060101010101" charset="-122"/>
                <a:ea typeface="黑体" panose="02010609060101010101" charset="-122"/>
                <a:sym typeface="+mn-ea"/>
              </a:rPr>
              <a:t>一次通过168h满负荷试运行，投入商业运营</a:t>
            </a:r>
            <a:r>
              <a:rPr lang="zh-CN" altLang="en-US" sz="2000" dirty="0">
                <a:solidFill>
                  <a:srgbClr val="002060"/>
                </a:solidFill>
                <a:latin typeface="黑体" panose="02010609060101010101" charset="-122"/>
                <a:ea typeface="黑体" panose="02010609060101010101" charset="-122"/>
                <a:sym typeface="+mn-ea"/>
              </a:rPr>
              <a:t>。</a:t>
            </a:r>
            <a:endParaRPr lang="zh-CN" altLang="en-US" sz="2000" dirty="0">
              <a:solidFill>
                <a:srgbClr val="002060"/>
              </a:solidFill>
              <a:latin typeface="黑体" panose="02010609060101010101" charset="-122"/>
              <a:ea typeface="黑体" panose="02010609060101010101" charset="-122"/>
              <a:sym typeface="+mn-ea"/>
            </a:endParaRPr>
          </a:p>
          <a:p>
            <a:pPr marL="228600" indent="457200" algn="l" eaLnBrk="0" fontAlgn="ctr" hangingPunct="0">
              <a:lnSpc>
                <a:spcPct val="140000"/>
              </a:lnSpc>
              <a:spcAft>
                <a:spcPts val="0"/>
              </a:spcAft>
              <a:buClr>
                <a:schemeClr val="hlink"/>
              </a:buClr>
              <a:buSzTx/>
              <a:buNone/>
            </a:pPr>
            <a:r>
              <a:rPr lang="zh-CN" altLang="en-US" sz="2000" dirty="0">
                <a:latin typeface="黑体" panose="02010609060101010101" charset="-122"/>
                <a:ea typeface="黑体" panose="02010609060101010101" charset="-122"/>
                <a:sym typeface="+mn-ea"/>
              </a:rPr>
              <a:t>投产至今累计发电量超</a:t>
            </a:r>
            <a:r>
              <a:rPr lang="zh-CN" altLang="en-US" sz="2000" dirty="0">
                <a:solidFill>
                  <a:srgbClr val="FF0000"/>
                </a:solidFill>
                <a:latin typeface="黑体" panose="02010609060101010101" charset="-122"/>
                <a:ea typeface="黑体" panose="02010609060101010101" charset="-122"/>
                <a:sym typeface="+mn-ea"/>
              </a:rPr>
              <a:t>600亿</a:t>
            </a:r>
            <a:r>
              <a:rPr lang="zh-CN" altLang="en-US" sz="2000" dirty="0">
                <a:latin typeface="黑体" panose="02010609060101010101" charset="-122"/>
                <a:ea typeface="黑体" panose="02010609060101010101" charset="-122"/>
                <a:sym typeface="+mn-ea"/>
              </a:rPr>
              <a:t>度。</a:t>
            </a:r>
            <a:r>
              <a:rPr lang="zh-CN" altLang="en-US" sz="2000" dirty="0">
                <a:solidFill>
                  <a:srgbClr val="FF0000"/>
                </a:solidFill>
                <a:latin typeface="黑体" panose="02010609060101010101" charset="-122"/>
                <a:ea typeface="黑体" panose="02010609060101010101" charset="-122"/>
                <a:sym typeface="+mn-ea"/>
              </a:rPr>
              <a:t>1、2号机组分别连续运行510天、500天，且获中电联百万机组可靠性标杆机组，并获评中电联AAA能效机组</a:t>
            </a:r>
            <a:r>
              <a:rPr lang="zh-CN" altLang="en-US" sz="2000" dirty="0">
                <a:solidFill>
                  <a:srgbClr val="002060"/>
                </a:solidFill>
                <a:latin typeface="黑体" panose="02010609060101010101" charset="-122"/>
                <a:ea typeface="黑体" panose="02010609060101010101" charset="-122"/>
                <a:sym typeface="+mn-ea"/>
              </a:rPr>
              <a:t>。</a:t>
            </a:r>
            <a:endParaRPr lang="zh-CN" altLang="en-US" sz="2000" dirty="0">
              <a:solidFill>
                <a:srgbClr val="002060"/>
              </a:solidFill>
              <a:latin typeface="黑体" panose="02010609060101010101" charset="-122"/>
              <a:ea typeface="黑体" panose="02010609060101010101" charset="-122"/>
              <a:sym typeface="+mn-ea"/>
            </a:endParaRPr>
          </a:p>
          <a:p>
            <a:pPr marL="228600" indent="457200" algn="l" eaLnBrk="0" fontAlgn="ctr" hangingPunct="0">
              <a:lnSpc>
                <a:spcPct val="150000"/>
              </a:lnSpc>
              <a:spcAft>
                <a:spcPts val="0"/>
              </a:spcAft>
              <a:buClr>
                <a:schemeClr val="hlink"/>
              </a:buClr>
              <a:buSzTx/>
              <a:buNone/>
            </a:pPr>
            <a:endParaRPr lang="zh-CN" altLang="en-US" sz="2000" dirty="0">
              <a:solidFill>
                <a:srgbClr val="002060"/>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kern="0" dirty="0">
                <a:gradFill>
                  <a:gsLst>
                    <a:gs pos="76000">
                      <a:srgbClr val="D93E14"/>
                    </a:gs>
                    <a:gs pos="49000">
                      <a:srgbClr val="FC5252"/>
                    </a:gs>
                    <a:gs pos="0">
                      <a:srgbClr val="D0111B"/>
                    </a:gs>
                    <a:gs pos="100000">
                      <a:srgbClr val="B50F1A"/>
                    </a:gs>
                  </a:gsLst>
                  <a:lin ang="4800000" scaled="0"/>
                </a:gradFill>
                <a:cs typeface="+mn-ea"/>
                <a:sym typeface="+mn-ea"/>
              </a:rPr>
              <a:t>公司概况</a:t>
            </a:r>
            <a:endParaRPr lang="zh-CN" altLang="en-US"/>
          </a:p>
        </p:txBody>
      </p:sp>
      <p:sp>
        <p:nvSpPr>
          <p:cNvPr id="5" name="文本占位符 4"/>
          <p:cNvSpPr>
            <a:spLocks noGrp="1"/>
          </p:cNvSpPr>
          <p:nvPr/>
        </p:nvSpPr>
        <p:spPr>
          <a:xfrm>
            <a:off x="668655" y="819785"/>
            <a:ext cx="10939780" cy="504825"/>
          </a:xfrm>
          <a:prstGeom prst="rect">
            <a:avLst/>
          </a:prstGeom>
          <a:noFill/>
          <a:ln w="9525">
            <a:noFill/>
          </a:ln>
        </p:spPr>
        <p:txBody>
          <a:bodyPr vert="horz" lIns="91440" tIns="45720" rIns="91440" bIns="45720"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defTabSz="914400" eaLnBrk="0" fontAlgn="ctr" hangingPunct="0">
              <a:lnSpc>
                <a:spcPct val="140000"/>
              </a:lnSpc>
              <a:spcBef>
                <a:spcPts val="0"/>
              </a:spcBef>
              <a:spcAft>
                <a:spcPts val="0"/>
              </a:spcAft>
              <a:buClr>
                <a:schemeClr val="hlink"/>
              </a:buClr>
              <a:buSzTx/>
              <a:buNone/>
            </a:pPr>
            <a:r>
              <a:rPr lang="en-US" altLang="zh-CN" sz="2000" b="1" kern="1200" dirty="0">
                <a:solidFill>
                  <a:srgbClr val="002060"/>
                </a:solidFill>
                <a:latin typeface="黑体" panose="02010609060101010101" charset="-122"/>
                <a:ea typeface="黑体" panose="02010609060101010101" charset="-122"/>
              </a:rPr>
              <a:t>2、主机及主要设备配置</a:t>
            </a:r>
            <a:r>
              <a:rPr lang="en-US" altLang="zh-CN" sz="2000" b="1" kern="1200" dirty="0">
                <a:solidFill>
                  <a:srgbClr val="002060"/>
                </a:solidFill>
                <a:latin typeface="黑体" panose="02010609060101010101" charset="-122"/>
                <a:ea typeface="黑体" panose="02010609060101010101" charset="-122"/>
                <a:sym typeface="宋体" panose="02010600030101010101" pitchFamily="2" charset="-122"/>
              </a:rPr>
              <a:t>情况</a:t>
            </a:r>
            <a:endParaRPr lang="en-US" altLang="zh-CN" sz="2000" b="1" kern="1200" dirty="0">
              <a:solidFill>
                <a:srgbClr val="002060"/>
              </a:solidFill>
              <a:latin typeface="黑体" panose="02010609060101010101" charset="-122"/>
              <a:ea typeface="黑体" panose="02010609060101010101" charset="-122"/>
              <a:sym typeface="宋体" panose="02010600030101010101" pitchFamily="2" charset="-122"/>
            </a:endParaRPr>
          </a:p>
        </p:txBody>
      </p:sp>
      <p:graphicFrame>
        <p:nvGraphicFramePr>
          <p:cNvPr id="10274" name="表格 10273"/>
          <p:cNvGraphicFramePr/>
          <p:nvPr/>
        </p:nvGraphicFramePr>
        <p:xfrm>
          <a:off x="668655" y="1471930"/>
          <a:ext cx="4990465" cy="4899660"/>
        </p:xfrm>
        <a:graphic>
          <a:graphicData uri="http://schemas.openxmlformats.org/drawingml/2006/table">
            <a:tbl>
              <a:tblPr>
                <a:tableStyleId>{69CF1AB2-1976-4502-BF36-3FF5EA218861}</a:tableStyleId>
              </a:tblPr>
              <a:tblGrid>
                <a:gridCol w="896620"/>
                <a:gridCol w="4093845"/>
              </a:tblGrid>
              <a:tr h="707390">
                <a:tc gridSpan="2">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800" b="1" dirty="0"/>
                        <a:t>三大主机配置</a:t>
                      </a:r>
                      <a:endParaRPr lang="zh-CN" altLang="en-US" sz="1800" b="1" dirty="0"/>
                    </a:p>
                  </a:txBody>
                  <a:tcPr marL="56408" marR="56408" marT="7834" marB="0" anchor="ctr" anchorCtr="0"/>
                </a:tc>
                <a:tc hMerge="1">
                  <a:tcPr/>
                </a:tc>
              </a:tr>
              <a:tr h="676910">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600" dirty="0"/>
                        <a:t>设备</a:t>
                      </a:r>
                      <a:endParaRPr lang="zh-CN" altLang="en-US" sz="1600" dirty="0"/>
                    </a:p>
                  </a:txBody>
                  <a:tcPr marL="56408" marR="56408" marT="7834" marB="0" anchor="ctr" anchorCtr="0"/>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600" dirty="0"/>
                        <a:t>基本情况</a:t>
                      </a:r>
                      <a:endParaRPr lang="zh-CN" altLang="en-US" sz="1600" dirty="0"/>
                    </a:p>
                  </a:txBody>
                  <a:tcPr marL="56408" marR="56408" marT="7834" marB="0" anchor="ctr" anchorCtr="0"/>
                </a:tc>
              </a:tr>
              <a:tr h="1332230">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600" dirty="0"/>
                        <a:t>锅  </a:t>
                      </a:r>
                      <a:r>
                        <a:rPr lang="en-US" altLang="zh-CN" sz="1600" dirty="0"/>
                        <a:t> </a:t>
                      </a:r>
                      <a:r>
                        <a:rPr lang="zh-CN" altLang="en-US" sz="1600" dirty="0"/>
                        <a:t>炉</a:t>
                      </a:r>
                      <a:endParaRPr lang="zh-CN" altLang="en-US" sz="1600" dirty="0"/>
                    </a:p>
                  </a:txBody>
                  <a:tcPr marL="56408" marR="56408" marT="7834" marB="0" anchor="ctr" anchorCtr="0"/>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1600" dirty="0">
                          <a:solidFill>
                            <a:srgbClr val="FF0000"/>
                          </a:solidFill>
                        </a:rPr>
                        <a:t>东方锅炉厂</a:t>
                      </a:r>
                      <a:r>
                        <a:rPr lang="zh-CN" altLang="en-US" sz="1600" dirty="0"/>
                        <a:t>：超超临界参数变压运行直流炉、一次再热、前后墙对冲燃烧、平衡通风、露天布置、固态排渣、全悬吊结构型炉。</a:t>
                      </a:r>
                      <a:endParaRPr lang="zh-CN" altLang="en-US" sz="1600" dirty="0"/>
                    </a:p>
                  </a:txBody>
                  <a:tcPr marL="56408" marR="56408" marT="7834" marB="0" anchor="ctr" anchorCtr="0"/>
                </a:tc>
              </a:tr>
              <a:tr h="1268730">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600" dirty="0"/>
                        <a:t>汽轮机</a:t>
                      </a:r>
                      <a:endParaRPr lang="zh-CN" altLang="en-US" sz="1600" dirty="0"/>
                    </a:p>
                  </a:txBody>
                  <a:tcPr marL="56408" marR="56408" marT="7834" marB="0" anchor="ctr" anchorCtr="0"/>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1600" dirty="0">
                          <a:solidFill>
                            <a:srgbClr val="FF0000"/>
                          </a:solidFill>
                        </a:rPr>
                        <a:t>哈尔滨汽轮机厂</a:t>
                      </a:r>
                      <a:r>
                        <a:rPr lang="zh-CN" altLang="en-US" sz="1600" dirty="0"/>
                        <a:t>：超超临界、一次中间再热、四缸四排汽、单轴、双背压、凝汽式、十级回热抽汽汽轮机。</a:t>
                      </a:r>
                      <a:endParaRPr lang="zh-CN" altLang="en-US" sz="1600" dirty="0"/>
                    </a:p>
                  </a:txBody>
                  <a:tcPr marL="56408" marR="56408" marT="7834" marB="0" anchor="ctr" anchorCtr="0"/>
                </a:tc>
              </a:tr>
              <a:tr h="914400">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600" dirty="0"/>
                        <a:t>发电机</a:t>
                      </a:r>
                      <a:endParaRPr lang="zh-CN" altLang="en-US" sz="1600" dirty="0"/>
                    </a:p>
                  </a:txBody>
                  <a:tcPr marL="56408" marR="56408" marT="7834" marB="0" anchor="ctr" anchorCtr="0"/>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1600" dirty="0">
                          <a:solidFill>
                            <a:srgbClr val="FF0000"/>
                          </a:solidFill>
                        </a:rPr>
                        <a:t>哈尔滨电机厂</a:t>
                      </a:r>
                      <a:r>
                        <a:rPr lang="zh-CN" altLang="en-US" sz="1600" dirty="0"/>
                        <a:t>：</a:t>
                      </a:r>
                      <a:r>
                        <a:rPr altLang="en-US" sz="1600"/>
                        <a:t>水氢氢冷却方式、静态励磁。</a:t>
                      </a:r>
                      <a:r>
                        <a:rPr lang="en-US" altLang="en-US" sz="1600"/>
                        <a:t> </a:t>
                      </a:r>
                      <a:endParaRPr lang="en-US" altLang="en-US" sz="1600" dirty="0"/>
                    </a:p>
                  </a:txBody>
                  <a:tcPr marL="56408" marR="56408" marT="7834" marB="0" anchor="ctr" anchorCtr="0"/>
                </a:tc>
              </a:tr>
            </a:tbl>
          </a:graphicData>
        </a:graphic>
      </p:graphicFrame>
      <p:graphicFrame>
        <p:nvGraphicFramePr>
          <p:cNvPr id="11378" name="表格 11377"/>
          <p:cNvGraphicFramePr/>
          <p:nvPr/>
        </p:nvGraphicFramePr>
        <p:xfrm>
          <a:off x="5890260" y="1471295"/>
          <a:ext cx="6681470" cy="4900295"/>
        </p:xfrm>
        <a:graphic>
          <a:graphicData uri="http://schemas.openxmlformats.org/drawingml/2006/table">
            <a:tbl>
              <a:tblPr>
                <a:tableStyleId>{69CF1AB2-1976-4502-BF36-3FF5EA218861}</a:tableStyleId>
              </a:tblPr>
              <a:tblGrid>
                <a:gridCol w="1967865"/>
                <a:gridCol w="3750310"/>
              </a:tblGrid>
              <a:tr h="379095">
                <a:tc gridSpan="2">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600" b="1" dirty="0"/>
                        <a:t>主要辅机配置</a:t>
                      </a:r>
                      <a:endParaRPr lang="zh-CN" altLang="en-US" sz="1600" b="1" dirty="0"/>
                    </a:p>
                  </a:txBody>
                  <a:tcPr marL="56408" marR="56408" marT="7834" marB="0" anchor="ctr" anchorCtr="0"/>
                </a:tc>
                <a:tc hMerge="1">
                  <a:tcPr/>
                </a:tc>
              </a:tr>
              <a:tr h="357505">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设备名称</a:t>
                      </a:r>
                      <a:endParaRPr lang="zh-CN" altLang="en-US" sz="1400" dirty="0"/>
                    </a:p>
                  </a:txBody>
                  <a:tcPr marL="56408" marR="56408" marT="7834" marB="0" anchor="ctr" anchorCtr="0"/>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生产厂家</a:t>
                      </a:r>
                      <a:endParaRPr lang="zh-CN" altLang="en-US" sz="1400" dirty="0"/>
                    </a:p>
                  </a:txBody>
                  <a:tcPr marL="56408" marR="56408" marT="7834" marB="0" anchor="ctr" anchorCtr="0"/>
                </a:tc>
              </a:tr>
              <a:tr h="378460">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给煤机</a:t>
                      </a:r>
                      <a:endParaRPr lang="zh-CN" altLang="en-US" sz="1400" dirty="0"/>
                    </a:p>
                  </a:txBody>
                  <a:tcPr marL="68580" marR="68580" marT="0" marB="0" anchor="ctr" anchorCtr="0"/>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沈阳华电电站工程有限公司</a:t>
                      </a:r>
                      <a:endParaRPr lang="zh-CN" altLang="en-US" sz="1400" dirty="0"/>
                    </a:p>
                  </a:txBody>
                  <a:tcPr marL="68580" marR="68580" marT="0" marB="0" anchor="ctr" anchorCtr="0"/>
                </a:tc>
              </a:tr>
              <a:tr h="378460">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静电除尘器</a:t>
                      </a:r>
                      <a:endParaRPr lang="zh-CN" altLang="en-US" sz="1400" dirty="0"/>
                    </a:p>
                  </a:txBody>
                  <a:tcPr marL="68580" marR="68580" marT="0" marB="0" anchor="ctr" anchorCtr="0"/>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福建龙净环保股份有限公司</a:t>
                      </a:r>
                      <a:endParaRPr lang="zh-CN" altLang="en-US" sz="1400" dirty="0"/>
                    </a:p>
                  </a:txBody>
                  <a:tcPr marL="68580" marR="68580" marT="0" marB="0" anchor="ctr" anchorCtr="0"/>
                </a:tc>
              </a:tr>
              <a:tr h="379095">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磨煤机</a:t>
                      </a:r>
                      <a:endParaRPr lang="zh-CN" altLang="en-US" sz="1400" dirty="0"/>
                    </a:p>
                  </a:txBody>
                  <a:tcPr marL="68580" marR="68580" marT="0" marB="0" anchor="ctr" anchorCtr="0"/>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长春发电设备总厂</a:t>
                      </a:r>
                      <a:endParaRPr lang="zh-CN" altLang="en-US" sz="1400" dirty="0"/>
                    </a:p>
                  </a:txBody>
                  <a:tcPr marL="68580" marR="68580" marT="0" marB="0" anchor="ctr" anchorCtr="0"/>
                </a:tc>
              </a:tr>
              <a:tr h="376555">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送风机</a:t>
                      </a:r>
                      <a:endParaRPr lang="zh-CN" altLang="en-US" sz="1400" dirty="0"/>
                    </a:p>
                  </a:txBody>
                  <a:tcPr marL="68580" marR="68580" marT="0" marB="0" anchor="ctr" anchorCtr="0"/>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成都凯凯凯电站风机有限公司</a:t>
                      </a:r>
                      <a:endParaRPr lang="zh-CN" altLang="en-US" sz="1400" dirty="0"/>
                    </a:p>
                  </a:txBody>
                  <a:tcPr marL="68580" marR="68580" marT="0" marB="0" anchor="ctr" anchorCtr="0"/>
                </a:tc>
              </a:tr>
              <a:tr h="379095">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一次风机</a:t>
                      </a:r>
                      <a:endParaRPr lang="zh-CN" altLang="en-US" sz="1400" dirty="0"/>
                    </a:p>
                  </a:txBody>
                  <a:tcPr marL="68580" marR="68580" marT="0" marB="0" anchor="ctr" anchorCtr="0"/>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成都凯凯凯电站风机有限公司</a:t>
                      </a:r>
                      <a:endParaRPr lang="zh-CN" altLang="en-US" sz="1400" dirty="0"/>
                    </a:p>
                  </a:txBody>
                  <a:tcPr marL="68580" marR="68580" marT="0" marB="0" anchor="ctr" anchorCtr="0"/>
                </a:tc>
              </a:tr>
              <a:tr h="379095">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引风机</a:t>
                      </a:r>
                      <a:endParaRPr lang="zh-CN" altLang="en-US" sz="1400" dirty="0"/>
                    </a:p>
                  </a:txBody>
                  <a:tcPr marL="68580" marR="68580" marT="0" marB="0" anchor="ctr" anchorCtr="0"/>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成都凯凯凯电站风机有限公司</a:t>
                      </a:r>
                      <a:endParaRPr lang="zh-CN" altLang="en-US" sz="1400" dirty="0"/>
                    </a:p>
                  </a:txBody>
                  <a:tcPr marL="68580" marR="68580" marT="0" marB="0" anchor="ctr" anchorCtr="0"/>
                </a:tc>
              </a:tr>
              <a:tr h="379730">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除氧器</a:t>
                      </a:r>
                      <a:endParaRPr lang="zh-CN" altLang="en-US" sz="1400" dirty="0"/>
                    </a:p>
                  </a:txBody>
                  <a:tcPr marL="68580" marR="68580" marT="0" marB="0" anchor="ctr" anchorCtr="0"/>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东方电气集团东方锅炉股份有限公司</a:t>
                      </a:r>
                      <a:endParaRPr lang="zh-CN" altLang="en-US" sz="1400" dirty="0"/>
                    </a:p>
                  </a:txBody>
                  <a:tcPr marL="68580" marR="68580" marT="0" marB="0" anchor="ctr" anchorCtr="0"/>
                </a:tc>
              </a:tr>
              <a:tr h="377825">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高压加热器</a:t>
                      </a:r>
                      <a:endParaRPr lang="zh-CN" altLang="en-US" sz="1400" dirty="0"/>
                    </a:p>
                  </a:txBody>
                  <a:tcPr marL="68580" marR="68580" marT="0" marB="0" anchor="ctr" anchorCtr="0"/>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上海电气集团股份有限公司</a:t>
                      </a:r>
                      <a:endParaRPr lang="zh-CN" altLang="en-US" sz="1400" dirty="0"/>
                    </a:p>
                  </a:txBody>
                  <a:tcPr marL="68580" marR="68580" marT="0" marB="0" anchor="ctr" anchorCtr="0"/>
                </a:tc>
              </a:tr>
              <a:tr h="377190">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锅炉给水泵组</a:t>
                      </a:r>
                      <a:endParaRPr lang="zh-CN" altLang="en-US" sz="1400" dirty="0"/>
                    </a:p>
                  </a:txBody>
                  <a:tcPr marL="68580" marR="68580" marT="0" marB="0" anchor="ctr" anchorCtr="0"/>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苏州苏尔寿泵业有限公司</a:t>
                      </a:r>
                      <a:endParaRPr lang="zh-CN" altLang="en-US" sz="1400" dirty="0"/>
                    </a:p>
                  </a:txBody>
                  <a:tcPr marL="68580" marR="68580" marT="0" marB="0" anchor="ctr" anchorCtr="0"/>
                </a:tc>
              </a:tr>
              <a:tr h="379730">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凝结水泵</a:t>
                      </a:r>
                      <a:endParaRPr lang="zh-CN" altLang="en-US" sz="1400" dirty="0"/>
                    </a:p>
                  </a:txBody>
                  <a:tcPr marL="68580" marR="68580" marT="0" marB="0" anchor="ctr" anchorCtr="0"/>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湖南湘电长沙水泵有限公司</a:t>
                      </a:r>
                      <a:endParaRPr lang="zh-CN" altLang="en-US" sz="1400" dirty="0"/>
                    </a:p>
                  </a:txBody>
                  <a:tcPr marL="68580" marR="68580" marT="0" marB="0" anchor="ctr" anchorCtr="0"/>
                </a:tc>
              </a:tr>
              <a:tr h="378460">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循环水泵</a:t>
                      </a:r>
                      <a:endParaRPr lang="zh-CN" altLang="en-US" sz="1400" dirty="0"/>
                    </a:p>
                  </a:txBody>
                  <a:tcPr marL="68580" marR="68580" marT="0" marB="0" anchor="ctr" anchorCtr="0"/>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2pPr>
                      <a:lvl3pPr marL="1143000" lvl="2"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600200" lvl="3"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4pPr>
                      <a:lvl5pPr marL="2057400" lvl="4" indent="-22860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1400" dirty="0"/>
                        <a:t>湖南湘电长沙水泵有限公司</a:t>
                      </a:r>
                      <a:endParaRPr lang="zh-CN" altLang="en-US" sz="1400" dirty="0"/>
                    </a:p>
                  </a:txBody>
                  <a:tcPr marL="68580" marR="68580" marT="0" marB="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sz="2400" kern="0" dirty="0">
              <a:solidFill>
                <a:srgbClr val="C00000"/>
              </a:solidFill>
              <a:cs typeface="+mn-ea"/>
              <a:sym typeface="+mn-lt"/>
            </a:endParaRPr>
          </a:p>
        </p:txBody>
      </p:sp>
      <p:sp>
        <p:nvSpPr>
          <p:cNvPr id="9" name="文本框 8"/>
          <p:cNvSpPr txBox="1"/>
          <p:nvPr/>
        </p:nvSpPr>
        <p:spPr>
          <a:xfrm>
            <a:off x="3946525" y="2855595"/>
            <a:ext cx="6080760" cy="843915"/>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1"/>
          </a:solidFill>
          <a:ln>
            <a:solidFill>
              <a:srgbClr val="C00000"/>
            </a:solidFill>
          </a:ln>
        </p:spPr>
        <p:txBody>
          <a:bodyPr lIns="0" tIns="0" bIns="0" anchor="ctr"/>
          <a:p>
            <a:pPr marL="360045" lvl="0" defTabSz="685800">
              <a:spcBef>
                <a:spcPts val="100"/>
              </a:spcBef>
              <a:spcAft>
                <a:spcPts val="100"/>
              </a:spcAft>
              <a:defRPr/>
            </a:pPr>
            <a:r>
              <a:rPr lang="zh-CN" altLang="en-US" sz="3200" b="1" kern="0" dirty="0">
                <a:solidFill>
                  <a:srgbClr val="C00000"/>
                </a:solidFill>
                <a:latin typeface="微软雅黑" panose="020B0503020204020204" charset="-122"/>
                <a:cs typeface="+mn-ea"/>
                <a:sym typeface="+mn-lt"/>
              </a:rPr>
              <a:t>项目简介</a:t>
            </a:r>
            <a:endParaRPr lang="zh-CN" altLang="en-US" sz="3200" b="1" kern="0" dirty="0">
              <a:solidFill>
                <a:srgbClr val="C00000"/>
              </a:solidFill>
              <a:latin typeface="微软雅黑" panose="020B0503020204020204" charset="-122"/>
              <a:cs typeface="+mn-ea"/>
              <a:sym typeface="+mn-lt"/>
            </a:endParaRPr>
          </a:p>
        </p:txBody>
      </p:sp>
      <p:sp>
        <p:nvSpPr>
          <p:cNvPr id="12" name="文本框 47"/>
          <p:cNvSpPr txBox="1">
            <a:spLocks noChangeArrowheads="1"/>
          </p:cNvSpPr>
          <p:nvPr/>
        </p:nvSpPr>
        <p:spPr bwMode="auto">
          <a:xfrm>
            <a:off x="2476098" y="3185338"/>
            <a:ext cx="902081" cy="1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685800" fontAlgn="base">
              <a:lnSpc>
                <a:spcPct val="120000"/>
              </a:lnSpc>
              <a:spcBef>
                <a:spcPct val="120000"/>
              </a:spcBef>
              <a:spcAft>
                <a:spcPct val="120000"/>
              </a:spcAft>
              <a:buNone/>
              <a:defRPr/>
            </a:pPr>
            <a:r>
              <a:rPr lang="en-US" altLang="zh-CN" sz="3600" b="1">
                <a:solidFill>
                  <a:srgbClr val="C00000"/>
                </a:solidFill>
                <a:latin typeface="微软雅黑" panose="020B0503020204020204" charset="-122"/>
                <a:ea typeface="+mn-ea"/>
                <a:cs typeface="+mn-ea"/>
                <a:sym typeface="+mn-lt"/>
              </a:rPr>
              <a:t> </a:t>
            </a:r>
            <a:r>
              <a:rPr lang="zh-CN" altLang="en-US" sz="3600" b="1">
                <a:solidFill>
                  <a:srgbClr val="C00000"/>
                </a:solidFill>
                <a:latin typeface="微软雅黑" panose="020B0503020204020204" charset="-122"/>
                <a:ea typeface="+mn-ea"/>
                <a:cs typeface="+mn-ea"/>
                <a:sym typeface="+mn-lt"/>
              </a:rPr>
              <a:t>二</a:t>
            </a:r>
            <a:endParaRPr lang="zh-CN" altLang="en-US" sz="3600" b="1">
              <a:solidFill>
                <a:srgbClr val="C00000"/>
              </a:solidFill>
              <a:latin typeface="微软雅黑" panose="020B0503020204020204" charset="-122"/>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rPr>
              <a:t>项目简介</a:t>
            </a:r>
            <a:endParaRPr lang="zh-CN" altLang="en-US" dirty="0"/>
          </a:p>
        </p:txBody>
      </p:sp>
      <p:sp>
        <p:nvSpPr>
          <p:cNvPr id="4" name="矩形 3"/>
          <p:cNvSpPr/>
          <p:nvPr/>
        </p:nvSpPr>
        <p:spPr>
          <a:xfrm>
            <a:off x="1136650" y="983615"/>
            <a:ext cx="10160635" cy="506730"/>
          </a:xfrm>
          <a:prstGeom prst="rect">
            <a:avLst/>
          </a:prstGeom>
        </p:spPr>
        <p:txBody>
          <a:bodyPr wrap="square">
            <a:spAutoFit/>
          </a:bodyPr>
          <a:lstStyle/>
          <a:p>
            <a:pPr indent="304800" algn="just">
              <a:lnSpc>
                <a:spcPct val="135000"/>
              </a:lnSpc>
            </a:pPr>
            <a:r>
              <a:rPr lang="en-US" altLang="zh-CN" sz="2000" b="1" dirty="0">
                <a:solidFill>
                  <a:srgbClr val="000000"/>
                </a:solidFill>
                <a:latin typeface="+mj-ea"/>
                <a:ea typeface="+mj-ea"/>
              </a:rPr>
              <a:t>  </a:t>
            </a:r>
            <a:endParaRPr lang="zh-CN" altLang="en-US" sz="2000" b="1" dirty="0">
              <a:solidFill>
                <a:srgbClr val="000000"/>
              </a:solidFill>
              <a:latin typeface="+mj-ea"/>
              <a:ea typeface="+mj-ea"/>
            </a:endParaRPr>
          </a:p>
        </p:txBody>
      </p:sp>
      <p:sp>
        <p:nvSpPr>
          <p:cNvPr id="5" name="文本框 4"/>
          <p:cNvSpPr txBox="1"/>
          <p:nvPr/>
        </p:nvSpPr>
        <p:spPr>
          <a:xfrm>
            <a:off x="452120" y="810260"/>
            <a:ext cx="11325225" cy="5715000"/>
          </a:xfrm>
          <a:prstGeom prst="rect">
            <a:avLst/>
          </a:prstGeom>
          <a:noFill/>
        </p:spPr>
        <p:txBody>
          <a:bodyPr wrap="square" rtlCol="0" anchor="t">
            <a:noAutofit/>
          </a:bodyPr>
          <a:p>
            <a:pPr algn="l" defTabSz="914400" eaLnBrk="0" fontAlgn="base" hangingPunct="0">
              <a:lnSpc>
                <a:spcPct val="200000"/>
              </a:lnSpc>
              <a:buClrTx/>
              <a:buSzTx/>
              <a:buFontTx/>
              <a:buNone/>
              <a:defRPr/>
            </a:pPr>
            <a:r>
              <a:rPr lang="zh-CN" altLang="en-US" sz="2800" b="1" noProof="0" dirty="0">
                <a:ln>
                  <a:noFill/>
                </a:ln>
                <a:effectLst/>
                <a:uLnTx/>
                <a:uFillTx/>
                <a:latin typeface="+mj-ea"/>
                <a:ea typeface="华文楷体" panose="02010600040101010101" charset="-122"/>
                <a:sym typeface="+mn-ea"/>
              </a:rPr>
              <a:t>1、研究背景和立项必要性</a:t>
            </a:r>
            <a:endParaRPr lang="zh-CN" altLang="en-US" sz="2800" b="1" noProof="0" dirty="0">
              <a:ln>
                <a:noFill/>
              </a:ln>
              <a:solidFill>
                <a:schemeClr val="tx1"/>
              </a:solidFill>
              <a:effectLst/>
              <a:uLnTx/>
              <a:uFillTx/>
              <a:latin typeface="+mj-ea"/>
              <a:ea typeface="华文楷体" panose="02010600040101010101" charset="-122"/>
            </a:endParaRPr>
          </a:p>
          <a:p>
            <a:pPr marL="228600" indent="457200" algn="l" eaLnBrk="0" fontAlgn="ctr" hangingPunct="0">
              <a:lnSpc>
                <a:spcPct val="170000"/>
              </a:lnSpc>
              <a:spcAft>
                <a:spcPts val="600"/>
              </a:spcAft>
              <a:buClr>
                <a:schemeClr val="hlink"/>
              </a:buClr>
              <a:buSzTx/>
              <a:buNone/>
            </a:pPr>
            <a:r>
              <a:rPr lang="zh-CN" altLang="en-US" sz="2000" dirty="0">
                <a:latin typeface="黑体" panose="02010609060101010101" charset="-122"/>
                <a:ea typeface="黑体" panose="02010609060101010101" charset="-122"/>
                <a:sym typeface="+mn-ea"/>
              </a:rPr>
              <a:t>本项目拟通过优化运行方式及基准试验，在机组不同给煤率及不同负荷工况下，通过一次风量自寻优控制系统自动寻找最优控制值，并对一次风压进行优化，在保证磨煤机一次风量及风速一定的前提下，最大限度减少一次风机电耗，提高一次风系统自动调节品质。获取锅炉调峰范围内基准运行工况，该基准运行工况反映机组在当前系统设备条件下、安全边际内的一次风系统的最佳运行方式和最佳运行参数，达到机组运行指标综合最优。使得机组</a:t>
            </a:r>
            <a:r>
              <a:rPr lang="zh-CN" altLang="en-US" sz="2000" dirty="0">
                <a:latin typeface="黑体" panose="02010609060101010101" charset="-122"/>
                <a:ea typeface="黑体" panose="02010609060101010101" charset="-122"/>
                <a:sym typeface="+mn-ea"/>
              </a:rPr>
              <a:t>负荷从400～1000MW之间，降低一次风压，降低制粉系统阀门节流损失，降低一次风耗电率，提高锅炉经济性，满足机组在调峰负荷范围内的安全稳定运行，使锅炉运行指标达到综合最优。</a:t>
            </a:r>
            <a:endParaRPr lang="zh-CN" altLang="en-US" sz="2000" dirty="0">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rPr>
              <a:t>项目简介</a:t>
            </a:r>
            <a:endParaRPr lang="zh-CN" altLang="en-US" dirty="0"/>
          </a:p>
        </p:txBody>
      </p:sp>
      <p:sp>
        <p:nvSpPr>
          <p:cNvPr id="4" name="矩形 3"/>
          <p:cNvSpPr/>
          <p:nvPr/>
        </p:nvSpPr>
        <p:spPr>
          <a:xfrm>
            <a:off x="1136650" y="983615"/>
            <a:ext cx="10160635" cy="506730"/>
          </a:xfrm>
          <a:prstGeom prst="rect">
            <a:avLst/>
          </a:prstGeom>
        </p:spPr>
        <p:txBody>
          <a:bodyPr wrap="square">
            <a:spAutoFit/>
          </a:bodyPr>
          <a:lstStyle/>
          <a:p>
            <a:pPr indent="304800" algn="just">
              <a:lnSpc>
                <a:spcPct val="135000"/>
              </a:lnSpc>
            </a:pPr>
            <a:r>
              <a:rPr lang="en-US" altLang="zh-CN" sz="2000" b="1" dirty="0">
                <a:solidFill>
                  <a:srgbClr val="000000"/>
                </a:solidFill>
                <a:latin typeface="+mj-ea"/>
                <a:ea typeface="+mj-ea"/>
              </a:rPr>
              <a:t>  </a:t>
            </a:r>
            <a:endParaRPr lang="zh-CN" altLang="en-US" sz="2000" b="1" dirty="0">
              <a:solidFill>
                <a:srgbClr val="000000"/>
              </a:solidFill>
              <a:latin typeface="+mj-ea"/>
              <a:ea typeface="+mj-ea"/>
            </a:endParaRPr>
          </a:p>
        </p:txBody>
      </p:sp>
      <p:sp>
        <p:nvSpPr>
          <p:cNvPr id="3" name="圆角矩形 596"/>
          <p:cNvSpPr/>
          <p:nvPr>
            <p:custDataLst>
              <p:tags r:id="rId1"/>
            </p:custDataLst>
          </p:nvPr>
        </p:nvSpPr>
        <p:spPr>
          <a:xfrm>
            <a:off x="584835" y="1683385"/>
            <a:ext cx="9575800" cy="5715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spcBef>
                <a:spcPct val="0"/>
              </a:spcBef>
              <a:buClrTx/>
              <a:buSzTx/>
              <a:buFont typeface="Wingdings" panose="05000000000000000000" pitchFamily="2" charset="2"/>
              <a:buChar char="Ø"/>
            </a:pPr>
            <a:r>
              <a:rPr lang="zh-CN" altLang="en-US" sz="2000" dirty="0">
                <a:solidFill>
                  <a:schemeClr val="tx1"/>
                </a:solidFill>
                <a:sym typeface="+mn-ea"/>
              </a:rPr>
              <a:t>以热一次风压为变量控制一次风机开度，一次风压设定值由函数控制</a:t>
            </a:r>
            <a:endParaRPr lang="zh-CN" altLang="en-US" sz="2000" dirty="0">
              <a:solidFill>
                <a:schemeClr val="tx1"/>
              </a:solidFill>
              <a:latin typeface="微软雅黑" panose="020B0503020204020204" charset="-122"/>
              <a:ea typeface="微软雅黑" panose="020B0503020204020204" charset="-122"/>
              <a:sym typeface="+mn-ea"/>
            </a:endParaRPr>
          </a:p>
        </p:txBody>
      </p:sp>
      <p:sp>
        <p:nvSpPr>
          <p:cNvPr id="6" name="圆角矩形 596"/>
          <p:cNvSpPr/>
          <p:nvPr>
            <p:custDataLst>
              <p:tags r:id="rId2"/>
            </p:custDataLst>
          </p:nvPr>
        </p:nvSpPr>
        <p:spPr>
          <a:xfrm>
            <a:off x="508000" y="5745480"/>
            <a:ext cx="9575165" cy="66230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R="0" lvl="0" algn="l" defTabSz="457200" rtl="0" eaLnBrk="1" fontAlgn="auto" latinLnBrk="0" hangingPunct="1">
              <a:lnSpc>
                <a:spcPct val="100000"/>
              </a:lnSpc>
              <a:spcBef>
                <a:spcPct val="20000"/>
              </a:spcBef>
              <a:buClrTx/>
              <a:buSzTx/>
              <a:buFont typeface="Wingdings" panose="05000000000000000000" pitchFamily="2" charset="2"/>
              <a:buChar char="Ø"/>
            </a:pPr>
            <a:r>
              <a:rPr lang="zh-CN" altLang="en-US" sz="2000" dirty="0">
                <a:solidFill>
                  <a:schemeClr val="tx1"/>
                </a:solidFill>
                <a:sym typeface="+mn-ea"/>
              </a:rPr>
              <a:t>磨煤机风量由热风门（冷风门）控制，风量设定值由风煤比函数决定</a:t>
            </a:r>
            <a:endParaRPr lang="zh-CN" altLang="en-US" sz="2000" dirty="0">
              <a:solidFill>
                <a:schemeClr val="tx1"/>
              </a:solidFill>
              <a:sym typeface="+mn-ea"/>
            </a:endParaRPr>
          </a:p>
        </p:txBody>
      </p:sp>
      <p:sp>
        <p:nvSpPr>
          <p:cNvPr id="7" name="文本框 6"/>
          <p:cNvSpPr txBox="1"/>
          <p:nvPr/>
        </p:nvSpPr>
        <p:spPr>
          <a:xfrm>
            <a:off x="792480" y="861695"/>
            <a:ext cx="5618480" cy="521970"/>
          </a:xfrm>
          <a:prstGeom prst="rect">
            <a:avLst/>
          </a:prstGeom>
          <a:noFill/>
        </p:spPr>
        <p:txBody>
          <a:bodyPr wrap="square" rtlCol="0">
            <a:spAutoFit/>
          </a:bodyPr>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b="1" noProof="0" dirty="0">
                <a:ln>
                  <a:noFill/>
                </a:ln>
                <a:effectLst/>
                <a:uLnTx/>
                <a:uFillTx/>
                <a:latin typeface="+mj-ea"/>
                <a:ea typeface="华文楷体" panose="02010600040101010101" charset="-122"/>
                <a:sym typeface="+mn-ea"/>
              </a:rPr>
              <a:t>2 、常规控制控制策略</a:t>
            </a:r>
            <a:endParaRPr lang="zh-CN" altLang="en-US" sz="2800" b="1" noProof="0" dirty="0">
              <a:ln>
                <a:noFill/>
              </a:ln>
              <a:effectLst/>
              <a:uLnTx/>
              <a:uFillTx/>
              <a:latin typeface="+mj-ea"/>
              <a:ea typeface="华文楷体" panose="02010600040101010101" charset="-122"/>
              <a:sym typeface="+mn-ea"/>
            </a:endParaRPr>
          </a:p>
        </p:txBody>
      </p:sp>
      <p:pic>
        <p:nvPicPr>
          <p:cNvPr id="7173" name="图片 1"/>
          <p:cNvPicPr>
            <a:picLocks noChangeAspect="1"/>
          </p:cNvPicPr>
          <p:nvPr>
            <p:custDataLst>
              <p:tags r:id="rId3"/>
            </p:custDataLst>
          </p:nvPr>
        </p:nvPicPr>
        <p:blipFill>
          <a:blip r:embed="rId4"/>
          <a:stretch>
            <a:fillRect/>
          </a:stretch>
        </p:blipFill>
        <p:spPr>
          <a:xfrm>
            <a:off x="2816860" y="2388235"/>
            <a:ext cx="5111750" cy="2998788"/>
          </a:xfrm>
          <a:prstGeom prst="rect">
            <a:avLst/>
          </a:prstGeom>
          <a:noFill/>
          <a:ln w="9525">
            <a:noFill/>
          </a:ln>
        </p:spPr>
      </p:pic>
      <p:sp>
        <p:nvSpPr>
          <p:cNvPr id="5" name="TextBox 4"/>
          <p:cNvSpPr txBox="1">
            <a:spLocks noChangeArrowheads="1"/>
          </p:cNvSpPr>
          <p:nvPr>
            <p:custDataLst>
              <p:tags r:id="rId5"/>
            </p:custDataLst>
          </p:nvPr>
        </p:nvSpPr>
        <p:spPr bwMode="auto">
          <a:xfrm>
            <a:off x="4067810" y="5156835"/>
            <a:ext cx="1444625" cy="460375"/>
          </a:xfrm>
          <a:prstGeom prst="rect">
            <a:avLst/>
          </a:prstGeom>
          <a:gradFill>
            <a:gsLst>
              <a:gs pos="50000">
                <a:schemeClr val="accent1"/>
              </a:gs>
              <a:gs pos="0">
                <a:schemeClr val="accent1">
                  <a:lumMod val="25000"/>
                  <a:lumOff val="75000"/>
                </a:schemeClr>
              </a:gs>
              <a:gs pos="100000">
                <a:schemeClr val="accent1">
                  <a:lumMod val="85000"/>
                </a:schemeClr>
              </a:gs>
            </a:gsLst>
            <a:lin ang="5400000" scaled="1"/>
          </a:gradFill>
          <a:ln>
            <a:solidFill>
              <a:schemeClr val="bg1"/>
            </a:solidFill>
          </a:ln>
        </p:spPr>
        <p:txBody>
          <a:bodyPr wrap="square">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rgbClr val="FF0000"/>
                </a:solidFill>
                <a:effectLst/>
                <a:uLnTx/>
                <a:uFillTx/>
                <a:latin typeface="+mj-ea"/>
                <a:ea typeface="华文楷体" panose="02010600040101010101" charset="-122"/>
                <a:cs typeface="+mn-cs"/>
              </a:rPr>
              <a:t>（例图）</a:t>
            </a:r>
            <a:endParaRPr kumimoji="0" lang="zh-CN" altLang="en-US" sz="2400" b="0" i="0" u="none" strike="noStrike" kern="1200" cap="none" spc="0" normalizeH="0" baseline="0" noProof="0" dirty="0" smtClean="0">
              <a:ln>
                <a:noFill/>
              </a:ln>
              <a:solidFill>
                <a:srgbClr val="FF0000"/>
              </a:solidFill>
              <a:effectLst/>
              <a:uLnTx/>
              <a:uFillTx/>
              <a:latin typeface="+mj-ea"/>
              <a:ea typeface="华文楷体" panose="0201060004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rPr>
              <a:t>项目简介</a:t>
            </a:r>
            <a:endParaRPr lang="zh-CN" altLang="en-US" sz="2400" kern="0" dirty="0">
              <a:gradFill>
                <a:gsLst>
                  <a:gs pos="76000">
                    <a:srgbClr val="D93E14"/>
                  </a:gs>
                  <a:gs pos="49000">
                    <a:srgbClr val="FC5252"/>
                  </a:gs>
                  <a:gs pos="0">
                    <a:srgbClr val="D0111B"/>
                  </a:gs>
                  <a:gs pos="100000">
                    <a:srgbClr val="B50F1A"/>
                  </a:gs>
                </a:gsLst>
                <a:lin ang="4800000" scaled="0"/>
              </a:gradFill>
              <a:cs typeface="+mn-ea"/>
              <a:sym typeface="+mn-lt"/>
            </a:endParaRPr>
          </a:p>
        </p:txBody>
      </p:sp>
      <p:sp>
        <p:nvSpPr>
          <p:cNvPr id="3" name="文本框 2"/>
          <p:cNvSpPr txBox="1"/>
          <p:nvPr/>
        </p:nvSpPr>
        <p:spPr>
          <a:xfrm>
            <a:off x="266065" y="1689735"/>
            <a:ext cx="11509375" cy="4676775"/>
          </a:xfrm>
          <a:prstGeom prst="rect">
            <a:avLst/>
          </a:prstGeom>
          <a:noFill/>
        </p:spPr>
        <p:txBody>
          <a:bodyPr wrap="square" rtlCol="0" anchor="t">
            <a:noAutofit/>
          </a:bodyPr>
          <a:p>
            <a:pPr marL="228600" indent="457200" algn="l" eaLnBrk="0" fontAlgn="ctr" hangingPunct="0">
              <a:lnSpc>
                <a:spcPct val="150000"/>
              </a:lnSpc>
              <a:spcAft>
                <a:spcPts val="600"/>
              </a:spcAft>
              <a:buClr>
                <a:schemeClr val="hlink"/>
              </a:buClr>
              <a:buSzTx/>
              <a:buNone/>
            </a:pPr>
            <a:r>
              <a:rPr lang="zh-CN" altLang="en-US" sz="2000" dirty="0">
                <a:latin typeface="黑体" panose="02010609060101010101" charset="-122"/>
                <a:ea typeface="黑体" panose="02010609060101010101" charset="-122"/>
                <a:sym typeface="+mn-ea"/>
              </a:rPr>
              <a:t>（</a:t>
            </a:r>
            <a:r>
              <a:rPr lang="en-US" altLang="zh-CN" sz="2000" dirty="0">
                <a:latin typeface="黑体" panose="02010609060101010101" charset="-122"/>
                <a:ea typeface="黑体" panose="02010609060101010101" charset="-122"/>
                <a:sym typeface="+mn-ea"/>
              </a:rPr>
              <a:t>1</a:t>
            </a:r>
            <a:r>
              <a:rPr lang="zh-CN" altLang="en-US" sz="2000" dirty="0">
                <a:latin typeface="黑体" panose="02010609060101010101" charset="-122"/>
                <a:ea typeface="黑体" panose="02010609060101010101" charset="-122"/>
                <a:sym typeface="+mn-ea"/>
              </a:rPr>
              <a:t>）神华九江电厂不断优化一次风压，主要依靠运行人员经验调整，</a:t>
            </a:r>
            <a:r>
              <a:rPr lang="zh-CN" altLang="en-US" sz="2000" dirty="0">
                <a:solidFill>
                  <a:srgbClr val="FF0000"/>
                </a:solidFill>
                <a:latin typeface="黑体" panose="02010609060101010101" charset="-122"/>
                <a:ea typeface="黑体" panose="02010609060101010101" charset="-122"/>
                <a:sym typeface="+mn-ea"/>
              </a:rPr>
              <a:t>采用手动偏置控制</a:t>
            </a:r>
            <a:r>
              <a:rPr lang="zh-CN" altLang="en-US" sz="2000" dirty="0">
                <a:latin typeface="黑体" panose="02010609060101010101" charset="-122"/>
                <a:ea typeface="黑体" panose="02010609060101010101" charset="-122"/>
                <a:sym typeface="+mn-ea"/>
              </a:rPr>
              <a:t>，对函数生成的一次风压设定值进行调整。该方式需要运行人员的主观能动性配合，且存在一定的安全运行风险。运行人员调整手动偏置的量都很小，难以真正起到充分发挥节能潜力的作用。</a:t>
            </a:r>
            <a:endParaRPr lang="zh-CN" altLang="en-US" sz="2000" dirty="0">
              <a:solidFill>
                <a:schemeClr val="tx1"/>
              </a:solidFill>
              <a:latin typeface="黑体" panose="02010609060101010101" charset="-122"/>
              <a:ea typeface="黑体" panose="02010609060101010101" charset="-122"/>
              <a:sym typeface="+mn-ea"/>
            </a:endParaRPr>
          </a:p>
          <a:p>
            <a:pPr marL="228600" indent="457200" algn="l" eaLnBrk="0" fontAlgn="ctr" hangingPunct="0">
              <a:lnSpc>
                <a:spcPct val="150000"/>
              </a:lnSpc>
              <a:spcAft>
                <a:spcPts val="600"/>
              </a:spcAft>
              <a:buClr>
                <a:schemeClr val="hlink"/>
              </a:buClr>
              <a:buSzTx/>
              <a:buNone/>
            </a:pPr>
            <a:r>
              <a:rPr lang="zh-CN" altLang="en-US" sz="2000" dirty="0">
                <a:latin typeface="黑体" panose="02010609060101010101" charset="-122"/>
                <a:ea typeface="黑体" panose="02010609060101010101" charset="-122"/>
                <a:sym typeface="+mn-ea"/>
              </a:rPr>
              <a:t>（</a:t>
            </a:r>
            <a:r>
              <a:rPr lang="en-US" altLang="zh-CN" sz="2000" dirty="0">
                <a:latin typeface="黑体" panose="02010609060101010101" charset="-122"/>
                <a:ea typeface="黑体" panose="02010609060101010101" charset="-122"/>
                <a:sym typeface="+mn-ea"/>
              </a:rPr>
              <a:t>2</a:t>
            </a:r>
            <a:r>
              <a:rPr lang="zh-CN" altLang="en-US" sz="2000" dirty="0">
                <a:latin typeface="黑体" panose="02010609060101010101" charset="-122"/>
                <a:ea typeface="黑体" panose="02010609060101010101" charset="-122"/>
                <a:sym typeface="+mn-ea"/>
              </a:rPr>
              <a:t>）由于在低负荷期间降低一次风压降低一次风机电耗，造成快速响应AGC升降负荷过程中，在燃用不同煤种，受煤质影响各台运行磨煤机出粉量不同，</a:t>
            </a:r>
            <a:r>
              <a:rPr lang="zh-CN" altLang="en-US" sz="2000" dirty="0">
                <a:solidFill>
                  <a:srgbClr val="FF0000"/>
                </a:solidFill>
                <a:latin typeface="黑体" panose="02010609060101010101" charset="-122"/>
                <a:ea typeface="黑体" panose="02010609060101010101" charset="-122"/>
                <a:sym typeface="+mn-ea"/>
              </a:rPr>
              <a:t>在风压较低时极易造成制粉系统堵煤，给制粉系统安全运行带来隐患</a:t>
            </a:r>
            <a:r>
              <a:rPr lang="zh-CN" altLang="en-US" sz="2000" dirty="0">
                <a:latin typeface="黑体" panose="02010609060101010101" charset="-122"/>
                <a:ea typeface="黑体" panose="02010609060101010101" charset="-122"/>
                <a:sym typeface="+mn-ea"/>
              </a:rPr>
              <a:t>。</a:t>
            </a:r>
            <a:endParaRPr lang="zh-CN" altLang="en-US" sz="2000" dirty="0">
              <a:solidFill>
                <a:schemeClr val="tx1"/>
              </a:solidFill>
              <a:latin typeface="黑体" panose="02010609060101010101" charset="-122"/>
              <a:ea typeface="黑体" panose="02010609060101010101" charset="-122"/>
              <a:sym typeface="+mn-ea"/>
            </a:endParaRPr>
          </a:p>
          <a:p>
            <a:pPr marL="228600" indent="457200" algn="l" eaLnBrk="0" fontAlgn="ctr" hangingPunct="0">
              <a:lnSpc>
                <a:spcPct val="150000"/>
              </a:lnSpc>
              <a:spcAft>
                <a:spcPts val="600"/>
              </a:spcAft>
              <a:buClr>
                <a:schemeClr val="hlink"/>
              </a:buClr>
              <a:buSzTx/>
              <a:buNone/>
            </a:pPr>
            <a:r>
              <a:rPr lang="zh-CN" altLang="en-US" sz="2000" dirty="0">
                <a:latin typeface="黑体" panose="02010609060101010101" charset="-122"/>
                <a:ea typeface="黑体" panose="02010609060101010101" charset="-122"/>
                <a:sym typeface="+mn-ea"/>
              </a:rPr>
              <a:t>（</a:t>
            </a:r>
            <a:r>
              <a:rPr lang="en-US" altLang="zh-CN" sz="2000" dirty="0">
                <a:latin typeface="黑体" panose="02010609060101010101" charset="-122"/>
                <a:ea typeface="黑体" panose="02010609060101010101" charset="-122"/>
                <a:sym typeface="+mn-ea"/>
              </a:rPr>
              <a:t>3</a:t>
            </a:r>
            <a:r>
              <a:rPr lang="zh-CN" altLang="en-US" sz="2000" dirty="0">
                <a:latin typeface="黑体" panose="02010609060101010101" charset="-122"/>
                <a:ea typeface="黑体" panose="02010609060101010101" charset="-122"/>
                <a:sym typeface="+mn-ea"/>
              </a:rPr>
              <a:t>）空预器中的一次风进出口差压降低，</a:t>
            </a:r>
            <a:r>
              <a:rPr lang="zh-CN" altLang="en-US" sz="2000" dirty="0">
                <a:solidFill>
                  <a:srgbClr val="FF0000"/>
                </a:solidFill>
                <a:latin typeface="黑体" panose="02010609060101010101" charset="-122"/>
                <a:ea typeface="黑体" panose="02010609060101010101" charset="-122"/>
                <a:sym typeface="+mn-ea"/>
              </a:rPr>
              <a:t>一次风的漏风率</a:t>
            </a:r>
            <a:r>
              <a:rPr lang="zh-CN" altLang="en-US" sz="2000" dirty="0">
                <a:solidFill>
                  <a:srgbClr val="FF0000"/>
                </a:solidFill>
                <a:latin typeface="黑体" panose="02010609060101010101" charset="-122"/>
                <a:ea typeface="黑体" panose="02010609060101010101" charset="-122"/>
                <a:sym typeface="+mn-ea"/>
              </a:rPr>
              <a:t>较高，引风机功耗有所下降</a:t>
            </a:r>
            <a:r>
              <a:rPr lang="zh-CN" altLang="en-US" sz="2000" dirty="0">
                <a:latin typeface="黑体" panose="02010609060101010101" charset="-122"/>
                <a:ea typeface="黑体" panose="02010609060101010101" charset="-122"/>
                <a:sym typeface="+mn-ea"/>
              </a:rPr>
              <a:t>。</a:t>
            </a:r>
            <a:endParaRPr lang="zh-CN" altLang="en-US" sz="2000" dirty="0">
              <a:solidFill>
                <a:schemeClr val="tx1"/>
              </a:solidFill>
              <a:latin typeface="黑体" panose="02010609060101010101" charset="-122"/>
              <a:ea typeface="黑体" panose="02010609060101010101" charset="-122"/>
              <a:sym typeface="+mn-ea"/>
            </a:endParaRPr>
          </a:p>
          <a:p>
            <a:pPr marL="228600" indent="457200" algn="l" eaLnBrk="0" fontAlgn="ctr" hangingPunct="0">
              <a:lnSpc>
                <a:spcPct val="150000"/>
              </a:lnSpc>
              <a:spcAft>
                <a:spcPts val="600"/>
              </a:spcAft>
              <a:buClr>
                <a:schemeClr val="hlink"/>
              </a:buClr>
              <a:buSzTx/>
              <a:buNone/>
            </a:pPr>
            <a:r>
              <a:rPr lang="zh-CN" altLang="en-US" sz="2000" dirty="0">
                <a:latin typeface="黑体" panose="02010609060101010101" charset="-122"/>
                <a:ea typeface="黑体" panose="02010609060101010101" charset="-122"/>
                <a:sym typeface="+mn-ea"/>
              </a:rPr>
              <a:t>（</a:t>
            </a:r>
            <a:r>
              <a:rPr lang="en-US" altLang="zh-CN" sz="2000" dirty="0">
                <a:latin typeface="黑体" panose="02010609060101010101" charset="-122"/>
                <a:ea typeface="黑体" panose="02010609060101010101" charset="-122"/>
                <a:sym typeface="+mn-ea"/>
              </a:rPr>
              <a:t>4</a:t>
            </a:r>
            <a:r>
              <a:rPr lang="zh-CN" altLang="en-US" sz="2000" dirty="0">
                <a:latin typeface="黑体" panose="02010609060101010101" charset="-122"/>
                <a:ea typeface="黑体" panose="02010609060101010101" charset="-122"/>
                <a:sym typeface="+mn-ea"/>
              </a:rPr>
              <a:t>）一次风压频繁波动造成锅炉燃烧工况剧烈变化，受热面壁温存在超温风险，炉膛出口CO、飞灰可燃物、NOx不易控制，不利于节能减排。</a:t>
            </a:r>
            <a:endParaRPr lang="zh-CN" altLang="en-US" sz="2000" dirty="0">
              <a:latin typeface="黑体" panose="02010609060101010101" charset="-122"/>
              <a:ea typeface="黑体" panose="02010609060101010101" charset="-122"/>
              <a:sym typeface="+mn-ea"/>
            </a:endParaRPr>
          </a:p>
        </p:txBody>
      </p:sp>
      <p:sp>
        <p:nvSpPr>
          <p:cNvPr id="7" name="文本框 6"/>
          <p:cNvSpPr txBox="1"/>
          <p:nvPr/>
        </p:nvSpPr>
        <p:spPr>
          <a:xfrm>
            <a:off x="744220" y="1003300"/>
            <a:ext cx="6257290" cy="521970"/>
          </a:xfrm>
          <a:prstGeom prst="rect">
            <a:avLst/>
          </a:prstGeom>
          <a:noFill/>
        </p:spPr>
        <p:txBody>
          <a:bodyPr wrap="square" rtlCol="0">
            <a:spAutoFit/>
          </a:bodyPr>
          <a:p>
            <a:pPr marR="0" algn="l" defTabSz="914400" eaLnBrk="0" fontAlgn="base" hangingPunct="0">
              <a:buClrTx/>
              <a:buSzTx/>
              <a:buFontTx/>
              <a:buNone/>
              <a:defRPr/>
            </a:pPr>
            <a:r>
              <a:rPr lang="en-US" altLang="zh-CN" sz="2800" b="1" noProof="0" dirty="0">
                <a:ln>
                  <a:noFill/>
                </a:ln>
                <a:effectLst/>
                <a:uLnTx/>
                <a:uFillTx/>
                <a:latin typeface="+mj-ea"/>
                <a:ea typeface="华文楷体" panose="02010600040101010101" charset="-122"/>
                <a:sym typeface="+mn-ea"/>
              </a:rPr>
              <a:t>3</a:t>
            </a:r>
            <a:r>
              <a:rPr lang="zh-CN" altLang="en-US" sz="2800" b="1" noProof="0" dirty="0">
                <a:ln>
                  <a:noFill/>
                </a:ln>
                <a:effectLst/>
                <a:uLnTx/>
                <a:uFillTx/>
                <a:latin typeface="+mj-ea"/>
                <a:ea typeface="华文楷体" panose="02010600040101010101" charset="-122"/>
                <a:sym typeface="+mn-ea"/>
              </a:rPr>
              <a:t>、常规控制策略存在的问题</a:t>
            </a:r>
            <a:endParaRPr lang="zh-CN" altLang="en-US" sz="2800" b="1" noProof="0" dirty="0">
              <a:ln>
                <a:noFill/>
              </a:ln>
              <a:effectLst/>
              <a:uLnTx/>
              <a:uFillTx/>
              <a:latin typeface="+mj-ea"/>
              <a:ea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 name="KSO_WM_SLIDE_MODEL_TYPE" val="cover"/>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PP_MARK_KEY" val="0b7a27bb-e8c7-4ae5-93ff-80e45c2326e6"/>
  <p:tag name="commondata" val="eyJoZGlkIjoiZDQ0ZGQwYTNiMTY3ZGNhMGFmYTVmM2M4NzJiYTkzMmM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nulosfb">
      <a:majorFont>
        <a:latin typeface="Arial"/>
        <a:ea typeface="Microsoft YaHei"/>
        <a:cs typeface=""/>
      </a:majorFont>
      <a:minorFont>
        <a:latin typeface="Arial"/>
        <a:ea typeface="Microsoft YaHei"/>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nulosfb">
      <a:majorFont>
        <a:latin typeface="Arial"/>
        <a:ea typeface="Microsoft YaHei"/>
        <a:cs typeface=""/>
      </a:majorFont>
      <a:minorFont>
        <a:latin typeface="Arial"/>
        <a:ea typeface="Microsoft YaHei"/>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nulosfb">
      <a:majorFont>
        <a:latin typeface="Arial"/>
        <a:ea typeface="Microsoft YaHei"/>
        <a:cs typeface=""/>
      </a:majorFont>
      <a:minorFont>
        <a:latin typeface="Arial"/>
        <a:ea typeface="Microsoft YaHei"/>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0</TotalTime>
  <Words>3185</Words>
  <Application>WPS 演示</Application>
  <PresentationFormat>自定义</PresentationFormat>
  <Paragraphs>282</Paragraphs>
  <Slides>25</Slides>
  <Notes>8</Notes>
  <HiddenSlides>0</HiddenSlides>
  <MMClips>0</MMClips>
  <ScaleCrop>false</ScaleCrop>
  <HeadingPairs>
    <vt:vector size="8" baseType="variant">
      <vt:variant>
        <vt:lpstr>已用的字体</vt:lpstr>
      </vt:variant>
      <vt:variant>
        <vt:i4>17</vt:i4>
      </vt:variant>
      <vt:variant>
        <vt:lpstr>主题</vt:lpstr>
      </vt:variant>
      <vt:variant>
        <vt:i4>3</vt:i4>
      </vt:variant>
      <vt:variant>
        <vt:lpstr>嵌入 OLE 服务器</vt:lpstr>
      </vt:variant>
      <vt:variant>
        <vt:i4>1</vt:i4>
      </vt:variant>
      <vt:variant>
        <vt:lpstr>幻灯片标题</vt:lpstr>
      </vt:variant>
      <vt:variant>
        <vt:i4>25</vt:i4>
      </vt:variant>
    </vt:vector>
  </HeadingPairs>
  <TitlesOfParts>
    <vt:vector size="46" baseType="lpstr">
      <vt:lpstr>Arial</vt:lpstr>
      <vt:lpstr>宋体</vt:lpstr>
      <vt:lpstr>Wingdings</vt:lpstr>
      <vt:lpstr>微软雅黑</vt:lpstr>
      <vt:lpstr>Times New Roman</vt:lpstr>
      <vt:lpstr>Calibri</vt:lpstr>
      <vt:lpstr>黑体</vt:lpstr>
      <vt:lpstr>华文楷体</vt:lpstr>
      <vt:lpstr>Wingdings 2</vt:lpstr>
      <vt:lpstr>Cambria</vt:lpstr>
      <vt:lpstr>PMingLiU</vt:lpstr>
      <vt:lpstr>Arial Unicode MS</vt:lpstr>
      <vt:lpstr>Wingdings</vt:lpstr>
      <vt:lpstr>Tahoma</vt:lpstr>
      <vt:lpstr>等线</vt:lpstr>
      <vt:lpstr>思源黑体</vt:lpstr>
      <vt:lpstr>PMingLiU-ExtB</vt:lpstr>
      <vt:lpstr>Office 主题​​</vt:lpstr>
      <vt:lpstr>1_Office 主题​​</vt:lpstr>
      <vt:lpstr>2_Office 主题​​</vt:lpstr>
      <vt:lpstr>Picture.PicObj.1</vt:lpstr>
      <vt:lpstr>基于一次风压双向智控的锅炉经济运行关键技术的研究及应用</vt:lpstr>
      <vt:lpstr>PowerPoint 演示文稿</vt:lpstr>
      <vt:lpstr>PowerPoint 演示文稿</vt:lpstr>
      <vt:lpstr>公司概况</vt:lpstr>
      <vt:lpstr>公司概况</vt:lpstr>
      <vt:lpstr>PowerPoint 演示文稿</vt:lpstr>
      <vt:lpstr>项目简介</vt:lpstr>
      <vt:lpstr>项目简介</vt:lpstr>
      <vt:lpstr>项目简介</vt:lpstr>
      <vt:lpstr>项目简介</vt:lpstr>
      <vt:lpstr>PowerPoint 演示文稿</vt:lpstr>
      <vt:lpstr>研究目标</vt:lpstr>
      <vt:lpstr>研究目标</vt:lpstr>
      <vt:lpstr>项目简介</vt:lpstr>
      <vt:lpstr>PowerPoint 演示文稿</vt:lpstr>
      <vt:lpstr>PowerPoint 演示文稿</vt:lpstr>
      <vt:lpstr>项目实施</vt:lpstr>
      <vt:lpstr>项目实施</vt:lpstr>
      <vt:lpstr>项目实施</vt:lpstr>
      <vt:lpstr>PowerPoint 演示文稿</vt:lpstr>
      <vt:lpstr>实施成果</vt:lpstr>
      <vt:lpstr>实施成果</vt:lpstr>
      <vt:lpstr>实施成果</vt:lpstr>
      <vt:lpstr>实施成果</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dc:creator>
  <cp:lastModifiedBy>刘玉超</cp:lastModifiedBy>
  <cp:revision>974</cp:revision>
  <dcterms:created xsi:type="dcterms:W3CDTF">2018-11-26T05:29:00Z</dcterms:created>
  <dcterms:modified xsi:type="dcterms:W3CDTF">2023-12-17T06:13:08Z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2052-11.8.2.12085</vt:lpwstr>
  </property>
  <property fmtid="{D5CDD505-2E9C-101B-9397-08002B2CF9AE}" pid="4" name="ICV">
    <vt:lpwstr>731060F8D7214732B1B31DD2BD57601A_12</vt:lpwstr>
  </property>
</Properties>
</file>