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81" r:id="rId25"/>
    <p:sldId id="282" r:id="rId26"/>
    <p:sldId id="287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标题 5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969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3040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16c54791c942fbf1598669b4826ba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2230"/>
            <a:ext cx="12192000" cy="67957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9164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0160"/>
            <a:ext cx="12192000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查冰峰</dc:creator>
  <cp:lastModifiedBy>查冰峰</cp:lastModifiedBy>
  <cp:revision>18</cp:revision>
  <dcterms:created xsi:type="dcterms:W3CDTF">2019-09-19T02:01:00Z</dcterms:created>
  <dcterms:modified xsi:type="dcterms:W3CDTF">2024-12-03T07:44:41Z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41736F00EFCF4793BFE396AFEC7A6790</vt:lpwstr>
  </property>
</Properties>
</file>